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9.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0.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1.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3780" r:id="rId5"/>
    <p:sldMasterId id="2147483810" r:id="rId6"/>
    <p:sldMasterId id="2147483817" r:id="rId7"/>
    <p:sldMasterId id="2147483648" r:id="rId8"/>
    <p:sldMasterId id="2147483846" r:id="rId9"/>
    <p:sldMasterId id="2147483699" r:id="rId10"/>
    <p:sldMasterId id="2147483724" r:id="rId11"/>
    <p:sldMasterId id="2147483733" r:id="rId12"/>
    <p:sldMasterId id="2147483742" r:id="rId13"/>
    <p:sldMasterId id="2147483751" r:id="rId14"/>
    <p:sldMasterId id="2147483758" r:id="rId15"/>
    <p:sldMasterId id="2147483764" r:id="rId16"/>
    <p:sldMasterId id="2147483769" r:id="rId17"/>
  </p:sldMasterIdLst>
  <p:notesMasterIdLst>
    <p:notesMasterId r:id="rId47"/>
  </p:notesMasterIdLst>
  <p:sldIdLst>
    <p:sldId id="265" r:id="rId18"/>
    <p:sldId id="266" r:id="rId19"/>
    <p:sldId id="291" r:id="rId20"/>
    <p:sldId id="289" r:id="rId21"/>
    <p:sldId id="270" r:id="rId22"/>
    <p:sldId id="288" r:id="rId23"/>
    <p:sldId id="271" r:id="rId24"/>
    <p:sldId id="295" r:id="rId25"/>
    <p:sldId id="296" r:id="rId26"/>
    <p:sldId id="297" r:id="rId27"/>
    <p:sldId id="298" r:id="rId28"/>
    <p:sldId id="275" r:id="rId29"/>
    <p:sldId id="276" r:id="rId30"/>
    <p:sldId id="274" r:id="rId31"/>
    <p:sldId id="277" r:id="rId32"/>
    <p:sldId id="283" r:id="rId33"/>
    <p:sldId id="273" r:id="rId34"/>
    <p:sldId id="279" r:id="rId35"/>
    <p:sldId id="280" r:id="rId36"/>
    <p:sldId id="281" r:id="rId37"/>
    <p:sldId id="282" r:id="rId38"/>
    <p:sldId id="293" r:id="rId39"/>
    <p:sldId id="290" r:id="rId40"/>
    <p:sldId id="285" r:id="rId41"/>
    <p:sldId id="284" r:id="rId42"/>
    <p:sldId id="286" r:id="rId43"/>
    <p:sldId id="292" r:id="rId44"/>
    <p:sldId id="287" r:id="rId45"/>
    <p:sldId id="269" r:id="rId46"/>
  </p:sldIdLst>
  <p:sldSz cx="9144000" cy="6858000" type="screen4x3"/>
  <p:notesSz cx="6858000" cy="9144000"/>
  <p:embeddedFontLst>
    <p:embeddedFont>
      <p:font typeface="Calibri" panose="020F0502020204030204" pitchFamily="34" charset="0"/>
      <p:regular r:id="rId48"/>
      <p:bold r:id="rId49"/>
      <p:italic r:id="rId50"/>
      <p:boldItalic r:id="rId51"/>
    </p:embeddedFont>
    <p:embeddedFont>
      <p:font typeface="Y Soft" panose="02000506030000020004" pitchFamily="50" charset="0"/>
      <p:regular r:id="rId52"/>
      <p:bold r:id="rId53"/>
    </p:embeddedFont>
  </p:embeddedFont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4520B-5AD6-442A-B8BE-5B39C75380C4}" v="5" dt="2019-12-03T09:38:53.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922" y="86"/>
      </p:cViewPr>
      <p:guideLst>
        <p:guide pos="288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font" Target="fonts/font6.fntdata"/><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635441-A6C1-4806-BE98-B13127C93949}" type="doc">
      <dgm:prSet loTypeId="urn:microsoft.com/office/officeart/2005/8/layout/hChevron3" loCatId="process" qsTypeId="urn:microsoft.com/office/officeart/2005/8/quickstyle/simple1" qsCatId="simple" csTypeId="urn:microsoft.com/office/officeart/2005/8/colors/colorful4" csCatId="colorful" phldr="1"/>
      <dgm:spPr/>
    </dgm:pt>
    <dgm:pt modelId="{473FC78F-15C6-4F74-9D4F-52A5AA3D999F}">
      <dgm:prSet phldrT="[Text]"/>
      <dgm:spPr/>
      <dgm:t>
        <a:bodyPr/>
        <a:lstStyle/>
        <a:p>
          <a:r>
            <a:rPr lang="cs-CZ" err="1"/>
            <a:t>Raw</a:t>
          </a:r>
          <a:r>
            <a:rPr lang="cs-CZ"/>
            <a:t> data</a:t>
          </a:r>
          <a:endParaRPr lang="en-US"/>
        </a:p>
      </dgm:t>
    </dgm:pt>
    <dgm:pt modelId="{DAA034E1-E46F-42D9-A81C-716B525BF22E}" type="parTrans" cxnId="{B2AEEEBC-8211-4C81-B6DA-DD8A54B66F7E}">
      <dgm:prSet/>
      <dgm:spPr/>
      <dgm:t>
        <a:bodyPr/>
        <a:lstStyle/>
        <a:p>
          <a:endParaRPr lang="en-US"/>
        </a:p>
      </dgm:t>
    </dgm:pt>
    <dgm:pt modelId="{EFAF5CFF-BF06-4015-BD3B-11E5DF09B349}" type="sibTrans" cxnId="{B2AEEEBC-8211-4C81-B6DA-DD8A54B66F7E}">
      <dgm:prSet/>
      <dgm:spPr/>
      <dgm:t>
        <a:bodyPr/>
        <a:lstStyle/>
        <a:p>
          <a:endParaRPr lang="en-US"/>
        </a:p>
      </dgm:t>
    </dgm:pt>
    <dgm:pt modelId="{FB2E9AF1-1217-4703-8287-68E7931C8B97}">
      <dgm:prSet phldrT="[Text]"/>
      <dgm:spPr/>
      <dgm:t>
        <a:bodyPr/>
        <a:lstStyle/>
        <a:p>
          <a:r>
            <a:rPr lang="cs-CZ" err="1"/>
            <a:t>Evaluate</a:t>
          </a:r>
          <a:r>
            <a:rPr lang="cs-CZ"/>
            <a:t> model</a:t>
          </a:r>
          <a:endParaRPr lang="en-US"/>
        </a:p>
      </dgm:t>
    </dgm:pt>
    <dgm:pt modelId="{34AC8431-6F42-4212-B973-907099A7D5E6}" type="parTrans" cxnId="{C0F040CA-9B8D-41AF-AABE-80605D50BCD8}">
      <dgm:prSet/>
      <dgm:spPr/>
      <dgm:t>
        <a:bodyPr/>
        <a:lstStyle/>
        <a:p>
          <a:endParaRPr lang="en-US"/>
        </a:p>
      </dgm:t>
    </dgm:pt>
    <dgm:pt modelId="{9C0C36F5-560E-43F9-8DEC-95FADC727DB0}" type="sibTrans" cxnId="{C0F040CA-9B8D-41AF-AABE-80605D50BCD8}">
      <dgm:prSet/>
      <dgm:spPr/>
      <dgm:t>
        <a:bodyPr/>
        <a:lstStyle/>
        <a:p>
          <a:endParaRPr lang="en-US"/>
        </a:p>
      </dgm:t>
    </dgm:pt>
    <dgm:pt modelId="{E364CF61-64FB-4D99-BD5E-991FB67EC2EB}">
      <dgm:prSet phldrT="[Text]"/>
      <dgm:spPr/>
      <dgm:t>
        <a:bodyPr/>
        <a:lstStyle/>
        <a:p>
          <a:r>
            <a:rPr lang="cs-CZ" err="1"/>
            <a:t>Consume</a:t>
          </a:r>
          <a:endParaRPr lang="en-US"/>
        </a:p>
      </dgm:t>
    </dgm:pt>
    <dgm:pt modelId="{054A4B7C-5F86-4409-B98C-6094638419FE}" type="parTrans" cxnId="{4B12DAD6-B667-4E4E-A0B9-0B9D6D4CB5DC}">
      <dgm:prSet/>
      <dgm:spPr/>
      <dgm:t>
        <a:bodyPr/>
        <a:lstStyle/>
        <a:p>
          <a:endParaRPr lang="en-US"/>
        </a:p>
      </dgm:t>
    </dgm:pt>
    <dgm:pt modelId="{63C426E4-8B2B-4AE2-B934-413F6D6C1210}" type="sibTrans" cxnId="{4B12DAD6-B667-4E4E-A0B9-0B9D6D4CB5DC}">
      <dgm:prSet/>
      <dgm:spPr/>
      <dgm:t>
        <a:bodyPr/>
        <a:lstStyle/>
        <a:p>
          <a:endParaRPr lang="en-US"/>
        </a:p>
      </dgm:t>
    </dgm:pt>
    <dgm:pt modelId="{98A87CAA-3693-4A76-8BFD-8B46CDBCD400}">
      <dgm:prSet/>
      <dgm:spPr/>
      <dgm:t>
        <a:bodyPr/>
        <a:lstStyle/>
        <a:p>
          <a:r>
            <a:rPr lang="cs-CZ" err="1"/>
            <a:t>Prepare</a:t>
          </a:r>
          <a:r>
            <a:rPr lang="cs-CZ"/>
            <a:t> data</a:t>
          </a:r>
          <a:endParaRPr lang="en-US"/>
        </a:p>
      </dgm:t>
    </dgm:pt>
    <dgm:pt modelId="{8F821695-9CD1-4E53-9F3C-44D4AABBE458}" type="parTrans" cxnId="{F03DC040-CE91-40E8-8C01-7F6358CD6500}">
      <dgm:prSet/>
      <dgm:spPr/>
      <dgm:t>
        <a:bodyPr/>
        <a:lstStyle/>
        <a:p>
          <a:endParaRPr lang="en-US"/>
        </a:p>
      </dgm:t>
    </dgm:pt>
    <dgm:pt modelId="{F824B229-B2C1-4117-AEC8-8115121274AB}" type="sibTrans" cxnId="{F03DC040-CE91-40E8-8C01-7F6358CD6500}">
      <dgm:prSet/>
      <dgm:spPr/>
      <dgm:t>
        <a:bodyPr/>
        <a:lstStyle/>
        <a:p>
          <a:endParaRPr lang="en-US"/>
        </a:p>
      </dgm:t>
    </dgm:pt>
    <dgm:pt modelId="{23AB6485-2325-4C17-B077-BAD7B0F9DF17}">
      <dgm:prSet/>
      <dgm:spPr/>
      <dgm:t>
        <a:bodyPr/>
        <a:lstStyle/>
        <a:p>
          <a:r>
            <a:rPr lang="cs-CZ" err="1"/>
            <a:t>Train</a:t>
          </a:r>
          <a:r>
            <a:rPr lang="cs-CZ"/>
            <a:t> model</a:t>
          </a:r>
          <a:endParaRPr lang="en-US"/>
        </a:p>
      </dgm:t>
    </dgm:pt>
    <dgm:pt modelId="{2608DD40-146F-4DAF-9B75-BEB7E78CD87F}" type="parTrans" cxnId="{7E84627B-BE55-4CA4-8E47-42F5C7B4703F}">
      <dgm:prSet/>
      <dgm:spPr/>
      <dgm:t>
        <a:bodyPr/>
        <a:lstStyle/>
        <a:p>
          <a:endParaRPr lang="en-US"/>
        </a:p>
      </dgm:t>
    </dgm:pt>
    <dgm:pt modelId="{80425C27-D833-475A-85FE-8560B4C4A2E0}" type="sibTrans" cxnId="{7E84627B-BE55-4CA4-8E47-42F5C7B4703F}">
      <dgm:prSet/>
      <dgm:spPr/>
      <dgm:t>
        <a:bodyPr/>
        <a:lstStyle/>
        <a:p>
          <a:endParaRPr lang="en-US"/>
        </a:p>
      </dgm:t>
    </dgm:pt>
    <dgm:pt modelId="{685D2188-7C48-444E-8E16-1343418CB67E}" type="pres">
      <dgm:prSet presAssocID="{36635441-A6C1-4806-BE98-B13127C93949}" presName="Name0" presStyleCnt="0">
        <dgm:presLayoutVars>
          <dgm:dir/>
          <dgm:resizeHandles val="exact"/>
        </dgm:presLayoutVars>
      </dgm:prSet>
      <dgm:spPr/>
    </dgm:pt>
    <dgm:pt modelId="{66533B70-7907-437C-8470-B27605C66932}" type="pres">
      <dgm:prSet presAssocID="{473FC78F-15C6-4F74-9D4F-52A5AA3D999F}" presName="parTxOnly" presStyleLbl="node1" presStyleIdx="0" presStyleCnt="5">
        <dgm:presLayoutVars>
          <dgm:bulletEnabled val="1"/>
        </dgm:presLayoutVars>
      </dgm:prSet>
      <dgm:spPr/>
    </dgm:pt>
    <dgm:pt modelId="{D2CA6A8E-DEC3-4AC6-B7BE-3DBB22FB64EC}" type="pres">
      <dgm:prSet presAssocID="{EFAF5CFF-BF06-4015-BD3B-11E5DF09B349}" presName="parSpace" presStyleCnt="0"/>
      <dgm:spPr/>
    </dgm:pt>
    <dgm:pt modelId="{75E54397-CB13-4F72-9183-AB74290D4EC7}" type="pres">
      <dgm:prSet presAssocID="{98A87CAA-3693-4A76-8BFD-8B46CDBCD400}" presName="parTxOnly" presStyleLbl="node1" presStyleIdx="1" presStyleCnt="5">
        <dgm:presLayoutVars>
          <dgm:bulletEnabled val="1"/>
        </dgm:presLayoutVars>
      </dgm:prSet>
      <dgm:spPr/>
    </dgm:pt>
    <dgm:pt modelId="{5CD41227-1F40-4F6A-A046-D9080AE8BBAA}" type="pres">
      <dgm:prSet presAssocID="{F824B229-B2C1-4117-AEC8-8115121274AB}" presName="parSpace" presStyleCnt="0"/>
      <dgm:spPr/>
    </dgm:pt>
    <dgm:pt modelId="{DDD38ECB-E093-4C84-8BFE-C3C7F234E027}" type="pres">
      <dgm:prSet presAssocID="{23AB6485-2325-4C17-B077-BAD7B0F9DF17}" presName="parTxOnly" presStyleLbl="node1" presStyleIdx="2" presStyleCnt="5">
        <dgm:presLayoutVars>
          <dgm:bulletEnabled val="1"/>
        </dgm:presLayoutVars>
      </dgm:prSet>
      <dgm:spPr/>
    </dgm:pt>
    <dgm:pt modelId="{5B14F200-95CF-4E23-9646-1511352D3CDE}" type="pres">
      <dgm:prSet presAssocID="{80425C27-D833-475A-85FE-8560B4C4A2E0}" presName="parSpace" presStyleCnt="0"/>
      <dgm:spPr/>
    </dgm:pt>
    <dgm:pt modelId="{65058A4F-AFA1-4193-8FF1-00518CA573E1}" type="pres">
      <dgm:prSet presAssocID="{FB2E9AF1-1217-4703-8287-68E7931C8B97}" presName="parTxOnly" presStyleLbl="node1" presStyleIdx="3" presStyleCnt="5">
        <dgm:presLayoutVars>
          <dgm:bulletEnabled val="1"/>
        </dgm:presLayoutVars>
      </dgm:prSet>
      <dgm:spPr/>
    </dgm:pt>
    <dgm:pt modelId="{2A5D69C3-49D6-4003-B368-991F32AB42D8}" type="pres">
      <dgm:prSet presAssocID="{9C0C36F5-560E-43F9-8DEC-95FADC727DB0}" presName="parSpace" presStyleCnt="0"/>
      <dgm:spPr/>
    </dgm:pt>
    <dgm:pt modelId="{03C55874-9F8D-4BD6-A45F-E72ABDE8AB9B}" type="pres">
      <dgm:prSet presAssocID="{E364CF61-64FB-4D99-BD5E-991FB67EC2EB}" presName="parTxOnly" presStyleLbl="node1" presStyleIdx="4" presStyleCnt="5">
        <dgm:presLayoutVars>
          <dgm:bulletEnabled val="1"/>
        </dgm:presLayoutVars>
      </dgm:prSet>
      <dgm:spPr/>
    </dgm:pt>
  </dgm:ptLst>
  <dgm:cxnLst>
    <dgm:cxn modelId="{5D7CAB04-3C93-4C16-8308-5145C4FA1057}" type="presOf" srcId="{E364CF61-64FB-4D99-BD5E-991FB67EC2EB}" destId="{03C55874-9F8D-4BD6-A45F-E72ABDE8AB9B}" srcOrd="0" destOrd="0" presId="urn:microsoft.com/office/officeart/2005/8/layout/hChevron3"/>
    <dgm:cxn modelId="{823E1607-5EA0-490E-AFEE-A0CCB94B1C9B}" type="presOf" srcId="{FB2E9AF1-1217-4703-8287-68E7931C8B97}" destId="{65058A4F-AFA1-4193-8FF1-00518CA573E1}" srcOrd="0" destOrd="0" presId="urn:microsoft.com/office/officeart/2005/8/layout/hChevron3"/>
    <dgm:cxn modelId="{47FD391F-947B-48DD-8854-5D14B87A826B}" type="presOf" srcId="{23AB6485-2325-4C17-B077-BAD7B0F9DF17}" destId="{DDD38ECB-E093-4C84-8BFE-C3C7F234E027}" srcOrd="0" destOrd="0" presId="urn:microsoft.com/office/officeart/2005/8/layout/hChevron3"/>
    <dgm:cxn modelId="{F03DC040-CE91-40E8-8C01-7F6358CD6500}" srcId="{36635441-A6C1-4806-BE98-B13127C93949}" destId="{98A87CAA-3693-4A76-8BFD-8B46CDBCD400}" srcOrd="1" destOrd="0" parTransId="{8F821695-9CD1-4E53-9F3C-44D4AABBE458}" sibTransId="{F824B229-B2C1-4117-AEC8-8115121274AB}"/>
    <dgm:cxn modelId="{17916E70-415C-40DF-A838-C73529608D4E}" type="presOf" srcId="{473FC78F-15C6-4F74-9D4F-52A5AA3D999F}" destId="{66533B70-7907-437C-8470-B27605C66932}" srcOrd="0" destOrd="0" presId="urn:microsoft.com/office/officeart/2005/8/layout/hChevron3"/>
    <dgm:cxn modelId="{1D961276-E44D-4F01-A1F0-7645CA91DA37}" type="presOf" srcId="{98A87CAA-3693-4A76-8BFD-8B46CDBCD400}" destId="{75E54397-CB13-4F72-9183-AB74290D4EC7}" srcOrd="0" destOrd="0" presId="urn:microsoft.com/office/officeart/2005/8/layout/hChevron3"/>
    <dgm:cxn modelId="{7E84627B-BE55-4CA4-8E47-42F5C7B4703F}" srcId="{36635441-A6C1-4806-BE98-B13127C93949}" destId="{23AB6485-2325-4C17-B077-BAD7B0F9DF17}" srcOrd="2" destOrd="0" parTransId="{2608DD40-146F-4DAF-9B75-BEB7E78CD87F}" sibTransId="{80425C27-D833-475A-85FE-8560B4C4A2E0}"/>
    <dgm:cxn modelId="{B2AEEEBC-8211-4C81-B6DA-DD8A54B66F7E}" srcId="{36635441-A6C1-4806-BE98-B13127C93949}" destId="{473FC78F-15C6-4F74-9D4F-52A5AA3D999F}" srcOrd="0" destOrd="0" parTransId="{DAA034E1-E46F-42D9-A81C-716B525BF22E}" sibTransId="{EFAF5CFF-BF06-4015-BD3B-11E5DF09B349}"/>
    <dgm:cxn modelId="{8E2AFCC5-0290-496B-8662-74C8B5E20CB4}" type="presOf" srcId="{36635441-A6C1-4806-BE98-B13127C93949}" destId="{685D2188-7C48-444E-8E16-1343418CB67E}" srcOrd="0" destOrd="0" presId="urn:microsoft.com/office/officeart/2005/8/layout/hChevron3"/>
    <dgm:cxn modelId="{C0F040CA-9B8D-41AF-AABE-80605D50BCD8}" srcId="{36635441-A6C1-4806-BE98-B13127C93949}" destId="{FB2E9AF1-1217-4703-8287-68E7931C8B97}" srcOrd="3" destOrd="0" parTransId="{34AC8431-6F42-4212-B973-907099A7D5E6}" sibTransId="{9C0C36F5-560E-43F9-8DEC-95FADC727DB0}"/>
    <dgm:cxn modelId="{4B12DAD6-B667-4E4E-A0B9-0B9D6D4CB5DC}" srcId="{36635441-A6C1-4806-BE98-B13127C93949}" destId="{E364CF61-64FB-4D99-BD5E-991FB67EC2EB}" srcOrd="4" destOrd="0" parTransId="{054A4B7C-5F86-4409-B98C-6094638419FE}" sibTransId="{63C426E4-8B2B-4AE2-B934-413F6D6C1210}"/>
    <dgm:cxn modelId="{BD0CFD6A-09F3-4D40-BE1E-B4AA47E9C846}" type="presParOf" srcId="{685D2188-7C48-444E-8E16-1343418CB67E}" destId="{66533B70-7907-437C-8470-B27605C66932}" srcOrd="0" destOrd="0" presId="urn:microsoft.com/office/officeart/2005/8/layout/hChevron3"/>
    <dgm:cxn modelId="{6E5A4237-E7B6-4EFF-BD0A-2365D263FC7C}" type="presParOf" srcId="{685D2188-7C48-444E-8E16-1343418CB67E}" destId="{D2CA6A8E-DEC3-4AC6-B7BE-3DBB22FB64EC}" srcOrd="1" destOrd="0" presId="urn:microsoft.com/office/officeart/2005/8/layout/hChevron3"/>
    <dgm:cxn modelId="{E58CE432-DC70-42E3-9F6B-D98FD0133A49}" type="presParOf" srcId="{685D2188-7C48-444E-8E16-1343418CB67E}" destId="{75E54397-CB13-4F72-9183-AB74290D4EC7}" srcOrd="2" destOrd="0" presId="urn:microsoft.com/office/officeart/2005/8/layout/hChevron3"/>
    <dgm:cxn modelId="{E5FD2524-402F-4104-9D8F-5816A3B51B37}" type="presParOf" srcId="{685D2188-7C48-444E-8E16-1343418CB67E}" destId="{5CD41227-1F40-4F6A-A046-D9080AE8BBAA}" srcOrd="3" destOrd="0" presId="urn:microsoft.com/office/officeart/2005/8/layout/hChevron3"/>
    <dgm:cxn modelId="{338B35EE-C300-4537-9198-9A16157650C9}" type="presParOf" srcId="{685D2188-7C48-444E-8E16-1343418CB67E}" destId="{DDD38ECB-E093-4C84-8BFE-C3C7F234E027}" srcOrd="4" destOrd="0" presId="urn:microsoft.com/office/officeart/2005/8/layout/hChevron3"/>
    <dgm:cxn modelId="{3E077862-A7E6-4299-BAF5-44569E597814}" type="presParOf" srcId="{685D2188-7C48-444E-8E16-1343418CB67E}" destId="{5B14F200-95CF-4E23-9646-1511352D3CDE}" srcOrd="5" destOrd="0" presId="urn:microsoft.com/office/officeart/2005/8/layout/hChevron3"/>
    <dgm:cxn modelId="{DACDDDE5-01B9-4F4D-9BF2-8F4B564D99BC}" type="presParOf" srcId="{685D2188-7C48-444E-8E16-1343418CB67E}" destId="{65058A4F-AFA1-4193-8FF1-00518CA573E1}" srcOrd="6" destOrd="0" presId="urn:microsoft.com/office/officeart/2005/8/layout/hChevron3"/>
    <dgm:cxn modelId="{C3EF72CB-3BDF-41F9-A6C0-859B0055D7C2}" type="presParOf" srcId="{685D2188-7C48-444E-8E16-1343418CB67E}" destId="{2A5D69C3-49D6-4003-B368-991F32AB42D8}" srcOrd="7" destOrd="0" presId="urn:microsoft.com/office/officeart/2005/8/layout/hChevron3"/>
    <dgm:cxn modelId="{57384BB6-77FF-4CC2-BD19-D386B8D1F34F}" type="presParOf" srcId="{685D2188-7C48-444E-8E16-1343418CB67E}" destId="{03C55874-9F8D-4BD6-A45F-E72ABDE8AB9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635441-A6C1-4806-BE98-B13127C93949}" type="doc">
      <dgm:prSet loTypeId="urn:microsoft.com/office/officeart/2005/8/layout/hChevron3" loCatId="process" qsTypeId="urn:microsoft.com/office/officeart/2005/8/quickstyle/simple1" qsCatId="simple" csTypeId="urn:microsoft.com/office/officeart/2005/8/colors/colorful4" csCatId="colorful" phldr="1"/>
      <dgm:spPr/>
    </dgm:pt>
    <dgm:pt modelId="{473FC78F-15C6-4F74-9D4F-52A5AA3D999F}">
      <dgm:prSet phldrT="[Text]"/>
      <dgm:spPr/>
      <dgm:t>
        <a:bodyPr/>
        <a:lstStyle/>
        <a:p>
          <a:r>
            <a:rPr lang="cs-CZ" err="1"/>
            <a:t>Raw</a:t>
          </a:r>
          <a:r>
            <a:rPr lang="cs-CZ"/>
            <a:t> data</a:t>
          </a:r>
          <a:endParaRPr lang="en-US"/>
        </a:p>
      </dgm:t>
    </dgm:pt>
    <dgm:pt modelId="{DAA034E1-E46F-42D9-A81C-716B525BF22E}" type="parTrans" cxnId="{B2AEEEBC-8211-4C81-B6DA-DD8A54B66F7E}">
      <dgm:prSet/>
      <dgm:spPr/>
      <dgm:t>
        <a:bodyPr/>
        <a:lstStyle/>
        <a:p>
          <a:endParaRPr lang="en-US"/>
        </a:p>
      </dgm:t>
    </dgm:pt>
    <dgm:pt modelId="{EFAF5CFF-BF06-4015-BD3B-11E5DF09B349}" type="sibTrans" cxnId="{B2AEEEBC-8211-4C81-B6DA-DD8A54B66F7E}">
      <dgm:prSet/>
      <dgm:spPr/>
      <dgm:t>
        <a:bodyPr/>
        <a:lstStyle/>
        <a:p>
          <a:endParaRPr lang="en-US"/>
        </a:p>
      </dgm:t>
    </dgm:pt>
    <dgm:pt modelId="{FB2E9AF1-1217-4703-8287-68E7931C8B97}">
      <dgm:prSet phldrT="[Text]">
        <dgm:style>
          <a:lnRef idx="2">
            <a:schemeClr val="dk1"/>
          </a:lnRef>
          <a:fillRef idx="1">
            <a:schemeClr val="lt1"/>
          </a:fillRef>
          <a:effectRef idx="0">
            <a:schemeClr val="dk1"/>
          </a:effectRef>
          <a:fontRef idx="minor">
            <a:schemeClr val="dk1"/>
          </a:fontRef>
        </dgm:style>
      </dgm:prSet>
      <dgm:spPr>
        <a:ln>
          <a:solidFill>
            <a:schemeClr val="tx2"/>
          </a:solidFill>
        </a:ln>
      </dgm:spPr>
      <dgm:t>
        <a:bodyPr/>
        <a:lstStyle/>
        <a:p>
          <a:r>
            <a:rPr lang="cs-CZ" err="1">
              <a:solidFill>
                <a:schemeClr val="tx2"/>
              </a:solidFill>
            </a:rPr>
            <a:t>Evaluate</a:t>
          </a:r>
          <a:r>
            <a:rPr lang="cs-CZ">
              <a:solidFill>
                <a:schemeClr val="tx2"/>
              </a:solidFill>
            </a:rPr>
            <a:t> model</a:t>
          </a:r>
          <a:endParaRPr lang="en-US">
            <a:solidFill>
              <a:schemeClr val="tx2"/>
            </a:solidFill>
          </a:endParaRPr>
        </a:p>
      </dgm:t>
    </dgm:pt>
    <dgm:pt modelId="{34AC8431-6F42-4212-B973-907099A7D5E6}" type="parTrans" cxnId="{C0F040CA-9B8D-41AF-AABE-80605D50BCD8}">
      <dgm:prSet/>
      <dgm:spPr/>
      <dgm:t>
        <a:bodyPr/>
        <a:lstStyle/>
        <a:p>
          <a:endParaRPr lang="en-US"/>
        </a:p>
      </dgm:t>
    </dgm:pt>
    <dgm:pt modelId="{9C0C36F5-560E-43F9-8DEC-95FADC727DB0}" type="sibTrans" cxnId="{C0F040CA-9B8D-41AF-AABE-80605D50BCD8}">
      <dgm:prSet/>
      <dgm:spPr/>
      <dgm:t>
        <a:bodyPr/>
        <a:lstStyle/>
        <a:p>
          <a:endParaRPr lang="en-US"/>
        </a:p>
      </dgm:t>
    </dgm:pt>
    <dgm:pt modelId="{E364CF61-64FB-4D99-BD5E-991FB67EC2EB}">
      <dgm:prSet phldrT="[Text]"/>
      <dgm:spPr/>
      <dgm:t>
        <a:bodyPr/>
        <a:lstStyle/>
        <a:p>
          <a:r>
            <a:rPr lang="cs-CZ" err="1"/>
            <a:t>Consume</a:t>
          </a:r>
          <a:endParaRPr lang="en-US"/>
        </a:p>
      </dgm:t>
    </dgm:pt>
    <dgm:pt modelId="{054A4B7C-5F86-4409-B98C-6094638419FE}" type="parTrans" cxnId="{4B12DAD6-B667-4E4E-A0B9-0B9D6D4CB5DC}">
      <dgm:prSet/>
      <dgm:spPr/>
      <dgm:t>
        <a:bodyPr/>
        <a:lstStyle/>
        <a:p>
          <a:endParaRPr lang="en-US"/>
        </a:p>
      </dgm:t>
    </dgm:pt>
    <dgm:pt modelId="{63C426E4-8B2B-4AE2-B934-413F6D6C1210}" type="sibTrans" cxnId="{4B12DAD6-B667-4E4E-A0B9-0B9D6D4CB5DC}">
      <dgm:prSet/>
      <dgm:spPr/>
      <dgm:t>
        <a:bodyPr/>
        <a:lstStyle/>
        <a:p>
          <a:endParaRPr lang="en-US"/>
        </a:p>
      </dgm:t>
    </dgm:pt>
    <dgm:pt modelId="{98A87CAA-3693-4A76-8BFD-8B46CDBCD400}">
      <dgm:prSet>
        <dgm:style>
          <a:lnRef idx="2">
            <a:schemeClr val="dk1"/>
          </a:lnRef>
          <a:fillRef idx="1">
            <a:schemeClr val="lt1"/>
          </a:fillRef>
          <a:effectRef idx="0">
            <a:schemeClr val="dk1"/>
          </a:effectRef>
          <a:fontRef idx="minor">
            <a:schemeClr val="dk1"/>
          </a:fontRef>
        </dgm:style>
      </dgm:prSet>
      <dgm:spPr>
        <a:ln>
          <a:solidFill>
            <a:schemeClr val="tx2"/>
          </a:solidFill>
        </a:ln>
      </dgm:spPr>
      <dgm:t>
        <a:bodyPr/>
        <a:lstStyle/>
        <a:p>
          <a:r>
            <a:rPr lang="cs-CZ" err="1">
              <a:solidFill>
                <a:schemeClr val="tx2"/>
              </a:solidFill>
            </a:rPr>
            <a:t>Prepare</a:t>
          </a:r>
          <a:r>
            <a:rPr lang="cs-CZ">
              <a:solidFill>
                <a:schemeClr val="tx2"/>
              </a:solidFill>
            </a:rPr>
            <a:t> data</a:t>
          </a:r>
          <a:endParaRPr lang="en-US">
            <a:solidFill>
              <a:schemeClr val="tx2"/>
            </a:solidFill>
          </a:endParaRPr>
        </a:p>
      </dgm:t>
    </dgm:pt>
    <dgm:pt modelId="{8F821695-9CD1-4E53-9F3C-44D4AABBE458}" type="parTrans" cxnId="{F03DC040-CE91-40E8-8C01-7F6358CD6500}">
      <dgm:prSet/>
      <dgm:spPr/>
      <dgm:t>
        <a:bodyPr/>
        <a:lstStyle/>
        <a:p>
          <a:endParaRPr lang="en-US"/>
        </a:p>
      </dgm:t>
    </dgm:pt>
    <dgm:pt modelId="{F824B229-B2C1-4117-AEC8-8115121274AB}" type="sibTrans" cxnId="{F03DC040-CE91-40E8-8C01-7F6358CD6500}">
      <dgm:prSet/>
      <dgm:spPr/>
      <dgm:t>
        <a:bodyPr/>
        <a:lstStyle/>
        <a:p>
          <a:endParaRPr lang="en-US"/>
        </a:p>
      </dgm:t>
    </dgm:pt>
    <dgm:pt modelId="{23AB6485-2325-4C17-B077-BAD7B0F9DF17}">
      <dgm:prSet>
        <dgm:style>
          <a:lnRef idx="2">
            <a:schemeClr val="dk1"/>
          </a:lnRef>
          <a:fillRef idx="1">
            <a:schemeClr val="lt1"/>
          </a:fillRef>
          <a:effectRef idx="0">
            <a:schemeClr val="dk1"/>
          </a:effectRef>
          <a:fontRef idx="minor">
            <a:schemeClr val="dk1"/>
          </a:fontRef>
        </dgm:style>
      </dgm:prSet>
      <dgm:spPr>
        <a:ln>
          <a:solidFill>
            <a:schemeClr val="tx2"/>
          </a:solidFill>
        </a:ln>
      </dgm:spPr>
      <dgm:t>
        <a:bodyPr/>
        <a:lstStyle/>
        <a:p>
          <a:r>
            <a:rPr lang="cs-CZ" err="1">
              <a:solidFill>
                <a:schemeClr val="tx2"/>
              </a:solidFill>
            </a:rPr>
            <a:t>Train</a:t>
          </a:r>
          <a:r>
            <a:rPr lang="cs-CZ">
              <a:solidFill>
                <a:schemeClr val="tx2"/>
              </a:solidFill>
            </a:rPr>
            <a:t> model</a:t>
          </a:r>
          <a:endParaRPr lang="en-US">
            <a:solidFill>
              <a:schemeClr val="tx2"/>
            </a:solidFill>
          </a:endParaRPr>
        </a:p>
      </dgm:t>
    </dgm:pt>
    <dgm:pt modelId="{2608DD40-146F-4DAF-9B75-BEB7E78CD87F}" type="parTrans" cxnId="{7E84627B-BE55-4CA4-8E47-42F5C7B4703F}">
      <dgm:prSet/>
      <dgm:spPr/>
      <dgm:t>
        <a:bodyPr/>
        <a:lstStyle/>
        <a:p>
          <a:endParaRPr lang="en-US"/>
        </a:p>
      </dgm:t>
    </dgm:pt>
    <dgm:pt modelId="{80425C27-D833-475A-85FE-8560B4C4A2E0}" type="sibTrans" cxnId="{7E84627B-BE55-4CA4-8E47-42F5C7B4703F}">
      <dgm:prSet/>
      <dgm:spPr/>
      <dgm:t>
        <a:bodyPr/>
        <a:lstStyle/>
        <a:p>
          <a:endParaRPr lang="en-US"/>
        </a:p>
      </dgm:t>
    </dgm:pt>
    <dgm:pt modelId="{685D2188-7C48-444E-8E16-1343418CB67E}" type="pres">
      <dgm:prSet presAssocID="{36635441-A6C1-4806-BE98-B13127C93949}" presName="Name0" presStyleCnt="0">
        <dgm:presLayoutVars>
          <dgm:dir/>
          <dgm:resizeHandles val="exact"/>
        </dgm:presLayoutVars>
      </dgm:prSet>
      <dgm:spPr/>
    </dgm:pt>
    <dgm:pt modelId="{66533B70-7907-437C-8470-B27605C66932}" type="pres">
      <dgm:prSet presAssocID="{473FC78F-15C6-4F74-9D4F-52A5AA3D999F}" presName="parTxOnly" presStyleLbl="node1" presStyleIdx="0" presStyleCnt="5">
        <dgm:presLayoutVars>
          <dgm:bulletEnabled val="1"/>
        </dgm:presLayoutVars>
      </dgm:prSet>
      <dgm:spPr/>
    </dgm:pt>
    <dgm:pt modelId="{D2CA6A8E-DEC3-4AC6-B7BE-3DBB22FB64EC}" type="pres">
      <dgm:prSet presAssocID="{EFAF5CFF-BF06-4015-BD3B-11E5DF09B349}" presName="parSpace" presStyleCnt="0"/>
      <dgm:spPr/>
    </dgm:pt>
    <dgm:pt modelId="{75E54397-CB13-4F72-9183-AB74290D4EC7}" type="pres">
      <dgm:prSet presAssocID="{98A87CAA-3693-4A76-8BFD-8B46CDBCD400}" presName="parTxOnly" presStyleLbl="node1" presStyleIdx="1" presStyleCnt="5">
        <dgm:presLayoutVars>
          <dgm:bulletEnabled val="1"/>
        </dgm:presLayoutVars>
      </dgm:prSet>
      <dgm:spPr/>
    </dgm:pt>
    <dgm:pt modelId="{5CD41227-1F40-4F6A-A046-D9080AE8BBAA}" type="pres">
      <dgm:prSet presAssocID="{F824B229-B2C1-4117-AEC8-8115121274AB}" presName="parSpace" presStyleCnt="0"/>
      <dgm:spPr/>
    </dgm:pt>
    <dgm:pt modelId="{DDD38ECB-E093-4C84-8BFE-C3C7F234E027}" type="pres">
      <dgm:prSet presAssocID="{23AB6485-2325-4C17-B077-BAD7B0F9DF17}" presName="parTxOnly" presStyleLbl="node1" presStyleIdx="2" presStyleCnt="5">
        <dgm:presLayoutVars>
          <dgm:bulletEnabled val="1"/>
        </dgm:presLayoutVars>
      </dgm:prSet>
      <dgm:spPr/>
    </dgm:pt>
    <dgm:pt modelId="{5B14F200-95CF-4E23-9646-1511352D3CDE}" type="pres">
      <dgm:prSet presAssocID="{80425C27-D833-475A-85FE-8560B4C4A2E0}" presName="parSpace" presStyleCnt="0"/>
      <dgm:spPr/>
    </dgm:pt>
    <dgm:pt modelId="{65058A4F-AFA1-4193-8FF1-00518CA573E1}" type="pres">
      <dgm:prSet presAssocID="{FB2E9AF1-1217-4703-8287-68E7931C8B97}" presName="parTxOnly" presStyleLbl="node1" presStyleIdx="3" presStyleCnt="5">
        <dgm:presLayoutVars>
          <dgm:bulletEnabled val="1"/>
        </dgm:presLayoutVars>
      </dgm:prSet>
      <dgm:spPr/>
    </dgm:pt>
    <dgm:pt modelId="{2A5D69C3-49D6-4003-B368-991F32AB42D8}" type="pres">
      <dgm:prSet presAssocID="{9C0C36F5-560E-43F9-8DEC-95FADC727DB0}" presName="parSpace" presStyleCnt="0"/>
      <dgm:spPr/>
    </dgm:pt>
    <dgm:pt modelId="{03C55874-9F8D-4BD6-A45F-E72ABDE8AB9B}" type="pres">
      <dgm:prSet presAssocID="{E364CF61-64FB-4D99-BD5E-991FB67EC2EB}" presName="parTxOnly" presStyleLbl="node1" presStyleIdx="4" presStyleCnt="5">
        <dgm:presLayoutVars>
          <dgm:bulletEnabled val="1"/>
        </dgm:presLayoutVars>
      </dgm:prSet>
      <dgm:spPr/>
    </dgm:pt>
  </dgm:ptLst>
  <dgm:cxnLst>
    <dgm:cxn modelId="{5D7CAB04-3C93-4C16-8308-5145C4FA1057}" type="presOf" srcId="{E364CF61-64FB-4D99-BD5E-991FB67EC2EB}" destId="{03C55874-9F8D-4BD6-A45F-E72ABDE8AB9B}" srcOrd="0" destOrd="0" presId="urn:microsoft.com/office/officeart/2005/8/layout/hChevron3"/>
    <dgm:cxn modelId="{823E1607-5EA0-490E-AFEE-A0CCB94B1C9B}" type="presOf" srcId="{FB2E9AF1-1217-4703-8287-68E7931C8B97}" destId="{65058A4F-AFA1-4193-8FF1-00518CA573E1}" srcOrd="0" destOrd="0" presId="urn:microsoft.com/office/officeart/2005/8/layout/hChevron3"/>
    <dgm:cxn modelId="{47FD391F-947B-48DD-8854-5D14B87A826B}" type="presOf" srcId="{23AB6485-2325-4C17-B077-BAD7B0F9DF17}" destId="{DDD38ECB-E093-4C84-8BFE-C3C7F234E027}" srcOrd="0" destOrd="0" presId="urn:microsoft.com/office/officeart/2005/8/layout/hChevron3"/>
    <dgm:cxn modelId="{F03DC040-CE91-40E8-8C01-7F6358CD6500}" srcId="{36635441-A6C1-4806-BE98-B13127C93949}" destId="{98A87CAA-3693-4A76-8BFD-8B46CDBCD400}" srcOrd="1" destOrd="0" parTransId="{8F821695-9CD1-4E53-9F3C-44D4AABBE458}" sibTransId="{F824B229-B2C1-4117-AEC8-8115121274AB}"/>
    <dgm:cxn modelId="{17916E70-415C-40DF-A838-C73529608D4E}" type="presOf" srcId="{473FC78F-15C6-4F74-9D4F-52A5AA3D999F}" destId="{66533B70-7907-437C-8470-B27605C66932}" srcOrd="0" destOrd="0" presId="urn:microsoft.com/office/officeart/2005/8/layout/hChevron3"/>
    <dgm:cxn modelId="{1D961276-E44D-4F01-A1F0-7645CA91DA37}" type="presOf" srcId="{98A87CAA-3693-4A76-8BFD-8B46CDBCD400}" destId="{75E54397-CB13-4F72-9183-AB74290D4EC7}" srcOrd="0" destOrd="0" presId="urn:microsoft.com/office/officeart/2005/8/layout/hChevron3"/>
    <dgm:cxn modelId="{7E84627B-BE55-4CA4-8E47-42F5C7B4703F}" srcId="{36635441-A6C1-4806-BE98-B13127C93949}" destId="{23AB6485-2325-4C17-B077-BAD7B0F9DF17}" srcOrd="2" destOrd="0" parTransId="{2608DD40-146F-4DAF-9B75-BEB7E78CD87F}" sibTransId="{80425C27-D833-475A-85FE-8560B4C4A2E0}"/>
    <dgm:cxn modelId="{B2AEEEBC-8211-4C81-B6DA-DD8A54B66F7E}" srcId="{36635441-A6C1-4806-BE98-B13127C93949}" destId="{473FC78F-15C6-4F74-9D4F-52A5AA3D999F}" srcOrd="0" destOrd="0" parTransId="{DAA034E1-E46F-42D9-A81C-716B525BF22E}" sibTransId="{EFAF5CFF-BF06-4015-BD3B-11E5DF09B349}"/>
    <dgm:cxn modelId="{8E2AFCC5-0290-496B-8662-74C8B5E20CB4}" type="presOf" srcId="{36635441-A6C1-4806-BE98-B13127C93949}" destId="{685D2188-7C48-444E-8E16-1343418CB67E}" srcOrd="0" destOrd="0" presId="urn:microsoft.com/office/officeart/2005/8/layout/hChevron3"/>
    <dgm:cxn modelId="{C0F040CA-9B8D-41AF-AABE-80605D50BCD8}" srcId="{36635441-A6C1-4806-BE98-B13127C93949}" destId="{FB2E9AF1-1217-4703-8287-68E7931C8B97}" srcOrd="3" destOrd="0" parTransId="{34AC8431-6F42-4212-B973-907099A7D5E6}" sibTransId="{9C0C36F5-560E-43F9-8DEC-95FADC727DB0}"/>
    <dgm:cxn modelId="{4B12DAD6-B667-4E4E-A0B9-0B9D6D4CB5DC}" srcId="{36635441-A6C1-4806-BE98-B13127C93949}" destId="{E364CF61-64FB-4D99-BD5E-991FB67EC2EB}" srcOrd="4" destOrd="0" parTransId="{054A4B7C-5F86-4409-B98C-6094638419FE}" sibTransId="{63C426E4-8B2B-4AE2-B934-413F6D6C1210}"/>
    <dgm:cxn modelId="{BD0CFD6A-09F3-4D40-BE1E-B4AA47E9C846}" type="presParOf" srcId="{685D2188-7C48-444E-8E16-1343418CB67E}" destId="{66533B70-7907-437C-8470-B27605C66932}" srcOrd="0" destOrd="0" presId="urn:microsoft.com/office/officeart/2005/8/layout/hChevron3"/>
    <dgm:cxn modelId="{6E5A4237-E7B6-4EFF-BD0A-2365D263FC7C}" type="presParOf" srcId="{685D2188-7C48-444E-8E16-1343418CB67E}" destId="{D2CA6A8E-DEC3-4AC6-B7BE-3DBB22FB64EC}" srcOrd="1" destOrd="0" presId="urn:microsoft.com/office/officeart/2005/8/layout/hChevron3"/>
    <dgm:cxn modelId="{E58CE432-DC70-42E3-9F6B-D98FD0133A49}" type="presParOf" srcId="{685D2188-7C48-444E-8E16-1343418CB67E}" destId="{75E54397-CB13-4F72-9183-AB74290D4EC7}" srcOrd="2" destOrd="0" presId="urn:microsoft.com/office/officeart/2005/8/layout/hChevron3"/>
    <dgm:cxn modelId="{E5FD2524-402F-4104-9D8F-5816A3B51B37}" type="presParOf" srcId="{685D2188-7C48-444E-8E16-1343418CB67E}" destId="{5CD41227-1F40-4F6A-A046-D9080AE8BBAA}" srcOrd="3" destOrd="0" presId="urn:microsoft.com/office/officeart/2005/8/layout/hChevron3"/>
    <dgm:cxn modelId="{338B35EE-C300-4537-9198-9A16157650C9}" type="presParOf" srcId="{685D2188-7C48-444E-8E16-1343418CB67E}" destId="{DDD38ECB-E093-4C84-8BFE-C3C7F234E027}" srcOrd="4" destOrd="0" presId="urn:microsoft.com/office/officeart/2005/8/layout/hChevron3"/>
    <dgm:cxn modelId="{3E077862-A7E6-4299-BAF5-44569E597814}" type="presParOf" srcId="{685D2188-7C48-444E-8E16-1343418CB67E}" destId="{5B14F200-95CF-4E23-9646-1511352D3CDE}" srcOrd="5" destOrd="0" presId="urn:microsoft.com/office/officeart/2005/8/layout/hChevron3"/>
    <dgm:cxn modelId="{DACDDDE5-01B9-4F4D-9BF2-8F4B564D99BC}" type="presParOf" srcId="{685D2188-7C48-444E-8E16-1343418CB67E}" destId="{65058A4F-AFA1-4193-8FF1-00518CA573E1}" srcOrd="6" destOrd="0" presId="urn:microsoft.com/office/officeart/2005/8/layout/hChevron3"/>
    <dgm:cxn modelId="{C3EF72CB-3BDF-41F9-A6C0-859B0055D7C2}" type="presParOf" srcId="{685D2188-7C48-444E-8E16-1343418CB67E}" destId="{2A5D69C3-49D6-4003-B368-991F32AB42D8}" srcOrd="7" destOrd="0" presId="urn:microsoft.com/office/officeart/2005/8/layout/hChevron3"/>
    <dgm:cxn modelId="{57384BB6-77FF-4CC2-BD19-D386B8D1F34F}" type="presParOf" srcId="{685D2188-7C48-444E-8E16-1343418CB67E}" destId="{03C55874-9F8D-4BD6-A45F-E72ABDE8AB9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33B70-7907-437C-8470-B27605C66932}">
      <dsp:nvSpPr>
        <dsp:cNvPr id="0" name=""/>
        <dsp:cNvSpPr/>
      </dsp:nvSpPr>
      <dsp:spPr>
        <a:xfrm>
          <a:off x="1021" y="1208269"/>
          <a:ext cx="1992392" cy="796957"/>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t>Raw</a:t>
          </a:r>
          <a:r>
            <a:rPr lang="cs-CZ" sz="2000" kern="1200"/>
            <a:t> data</a:t>
          </a:r>
          <a:endParaRPr lang="en-US" sz="2000" kern="1200"/>
        </a:p>
      </dsp:txBody>
      <dsp:txXfrm>
        <a:off x="1021" y="1208269"/>
        <a:ext cx="1793153" cy="796957"/>
      </dsp:txXfrm>
    </dsp:sp>
    <dsp:sp modelId="{75E54397-CB13-4F72-9183-AB74290D4EC7}">
      <dsp:nvSpPr>
        <dsp:cNvPr id="0" name=""/>
        <dsp:cNvSpPr/>
      </dsp:nvSpPr>
      <dsp:spPr>
        <a:xfrm>
          <a:off x="1594936" y="1208269"/>
          <a:ext cx="1992392" cy="796957"/>
        </a:xfrm>
        <a:prstGeom prst="chevron">
          <a:avLst/>
        </a:prstGeom>
        <a:solidFill>
          <a:schemeClr val="accent4">
            <a:hueOff val="3484758"/>
            <a:satOff val="-4616"/>
            <a:lumOff val="-3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t>Prepare</a:t>
          </a:r>
          <a:r>
            <a:rPr lang="cs-CZ" sz="2000" kern="1200"/>
            <a:t> data</a:t>
          </a:r>
          <a:endParaRPr lang="en-US" sz="2000" kern="1200"/>
        </a:p>
      </dsp:txBody>
      <dsp:txXfrm>
        <a:off x="1993415" y="1208269"/>
        <a:ext cx="1195435" cy="796957"/>
      </dsp:txXfrm>
    </dsp:sp>
    <dsp:sp modelId="{DDD38ECB-E093-4C84-8BFE-C3C7F234E027}">
      <dsp:nvSpPr>
        <dsp:cNvPr id="0" name=""/>
        <dsp:cNvSpPr/>
      </dsp:nvSpPr>
      <dsp:spPr>
        <a:xfrm>
          <a:off x="3188850" y="1208269"/>
          <a:ext cx="1992392" cy="796957"/>
        </a:xfrm>
        <a:prstGeom prst="chevron">
          <a:avLst/>
        </a:prstGeom>
        <a:solidFill>
          <a:schemeClr val="accent4">
            <a:hueOff val="6969515"/>
            <a:satOff val="-9233"/>
            <a:lumOff val="-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t>Train</a:t>
          </a:r>
          <a:r>
            <a:rPr lang="cs-CZ" sz="2000" kern="1200"/>
            <a:t> model</a:t>
          </a:r>
          <a:endParaRPr lang="en-US" sz="2000" kern="1200"/>
        </a:p>
      </dsp:txBody>
      <dsp:txXfrm>
        <a:off x="3587329" y="1208269"/>
        <a:ext cx="1195435" cy="796957"/>
      </dsp:txXfrm>
    </dsp:sp>
    <dsp:sp modelId="{65058A4F-AFA1-4193-8FF1-00518CA573E1}">
      <dsp:nvSpPr>
        <dsp:cNvPr id="0" name=""/>
        <dsp:cNvSpPr/>
      </dsp:nvSpPr>
      <dsp:spPr>
        <a:xfrm>
          <a:off x="4782764" y="1208269"/>
          <a:ext cx="1992392" cy="796957"/>
        </a:xfrm>
        <a:prstGeom prst="chevron">
          <a:avLst/>
        </a:prstGeom>
        <a:solidFill>
          <a:schemeClr val="accent4">
            <a:hueOff val="10454273"/>
            <a:satOff val="-13849"/>
            <a:lumOff val="-1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t>Evaluate</a:t>
          </a:r>
          <a:r>
            <a:rPr lang="cs-CZ" sz="2000" kern="1200"/>
            <a:t> model</a:t>
          </a:r>
          <a:endParaRPr lang="en-US" sz="2000" kern="1200"/>
        </a:p>
      </dsp:txBody>
      <dsp:txXfrm>
        <a:off x="5181243" y="1208269"/>
        <a:ext cx="1195435" cy="796957"/>
      </dsp:txXfrm>
    </dsp:sp>
    <dsp:sp modelId="{03C55874-9F8D-4BD6-A45F-E72ABDE8AB9B}">
      <dsp:nvSpPr>
        <dsp:cNvPr id="0" name=""/>
        <dsp:cNvSpPr/>
      </dsp:nvSpPr>
      <dsp:spPr>
        <a:xfrm>
          <a:off x="6376679" y="1208269"/>
          <a:ext cx="1992392" cy="796957"/>
        </a:xfrm>
        <a:prstGeom prst="chevron">
          <a:avLst/>
        </a:prstGeom>
        <a:solidFill>
          <a:schemeClr val="accent4">
            <a:hueOff val="13939030"/>
            <a:satOff val="-18466"/>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t>Consume</a:t>
          </a:r>
          <a:endParaRPr lang="en-US" sz="2000" kern="1200"/>
        </a:p>
      </dsp:txBody>
      <dsp:txXfrm>
        <a:off x="6775158" y="1208269"/>
        <a:ext cx="1195435" cy="796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33B70-7907-437C-8470-B27605C66932}">
      <dsp:nvSpPr>
        <dsp:cNvPr id="0" name=""/>
        <dsp:cNvSpPr/>
      </dsp:nvSpPr>
      <dsp:spPr>
        <a:xfrm>
          <a:off x="1021" y="1208269"/>
          <a:ext cx="1992392" cy="796957"/>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t>Raw</a:t>
          </a:r>
          <a:r>
            <a:rPr lang="cs-CZ" sz="2000" kern="1200"/>
            <a:t> data</a:t>
          </a:r>
          <a:endParaRPr lang="en-US" sz="2000" kern="1200"/>
        </a:p>
      </dsp:txBody>
      <dsp:txXfrm>
        <a:off x="1021" y="1208269"/>
        <a:ext cx="1793153" cy="796957"/>
      </dsp:txXfrm>
    </dsp:sp>
    <dsp:sp modelId="{75E54397-CB13-4F72-9183-AB74290D4EC7}">
      <dsp:nvSpPr>
        <dsp:cNvPr id="0" name=""/>
        <dsp:cNvSpPr/>
      </dsp:nvSpPr>
      <dsp:spPr>
        <a:xfrm>
          <a:off x="1594936" y="1208269"/>
          <a:ext cx="1992392" cy="796957"/>
        </a:xfrm>
        <a:prstGeom prst="chevron">
          <a:avLst/>
        </a:prstGeom>
        <a:solidFill>
          <a:schemeClr val="lt1"/>
        </a:solidFill>
        <a:ln w="12700" cap="flat" cmpd="sng" algn="ctr">
          <a:solidFill>
            <a:schemeClr val="tx2"/>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solidFill>
                <a:schemeClr val="tx2"/>
              </a:solidFill>
            </a:rPr>
            <a:t>Prepare</a:t>
          </a:r>
          <a:r>
            <a:rPr lang="cs-CZ" sz="2000" kern="1200">
              <a:solidFill>
                <a:schemeClr val="tx2"/>
              </a:solidFill>
            </a:rPr>
            <a:t> data</a:t>
          </a:r>
          <a:endParaRPr lang="en-US" sz="2000" kern="1200">
            <a:solidFill>
              <a:schemeClr val="tx2"/>
            </a:solidFill>
          </a:endParaRPr>
        </a:p>
      </dsp:txBody>
      <dsp:txXfrm>
        <a:off x="1993415" y="1208269"/>
        <a:ext cx="1195435" cy="796957"/>
      </dsp:txXfrm>
    </dsp:sp>
    <dsp:sp modelId="{DDD38ECB-E093-4C84-8BFE-C3C7F234E027}">
      <dsp:nvSpPr>
        <dsp:cNvPr id="0" name=""/>
        <dsp:cNvSpPr/>
      </dsp:nvSpPr>
      <dsp:spPr>
        <a:xfrm>
          <a:off x="3188850" y="1208269"/>
          <a:ext cx="1992392" cy="796957"/>
        </a:xfrm>
        <a:prstGeom prst="chevron">
          <a:avLst/>
        </a:prstGeom>
        <a:solidFill>
          <a:schemeClr val="lt1"/>
        </a:solidFill>
        <a:ln w="12700" cap="flat" cmpd="sng" algn="ctr">
          <a:solidFill>
            <a:schemeClr val="tx2"/>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solidFill>
                <a:schemeClr val="tx2"/>
              </a:solidFill>
            </a:rPr>
            <a:t>Train</a:t>
          </a:r>
          <a:r>
            <a:rPr lang="cs-CZ" sz="2000" kern="1200">
              <a:solidFill>
                <a:schemeClr val="tx2"/>
              </a:solidFill>
            </a:rPr>
            <a:t> model</a:t>
          </a:r>
          <a:endParaRPr lang="en-US" sz="2000" kern="1200">
            <a:solidFill>
              <a:schemeClr val="tx2"/>
            </a:solidFill>
          </a:endParaRPr>
        </a:p>
      </dsp:txBody>
      <dsp:txXfrm>
        <a:off x="3587329" y="1208269"/>
        <a:ext cx="1195435" cy="796957"/>
      </dsp:txXfrm>
    </dsp:sp>
    <dsp:sp modelId="{65058A4F-AFA1-4193-8FF1-00518CA573E1}">
      <dsp:nvSpPr>
        <dsp:cNvPr id="0" name=""/>
        <dsp:cNvSpPr/>
      </dsp:nvSpPr>
      <dsp:spPr>
        <a:xfrm>
          <a:off x="4782764" y="1208269"/>
          <a:ext cx="1992392" cy="796957"/>
        </a:xfrm>
        <a:prstGeom prst="chevron">
          <a:avLst/>
        </a:prstGeom>
        <a:solidFill>
          <a:schemeClr val="lt1"/>
        </a:solidFill>
        <a:ln w="12700" cap="flat" cmpd="sng" algn="ctr">
          <a:solidFill>
            <a:schemeClr val="tx2"/>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solidFill>
                <a:schemeClr val="tx2"/>
              </a:solidFill>
            </a:rPr>
            <a:t>Evaluate</a:t>
          </a:r>
          <a:r>
            <a:rPr lang="cs-CZ" sz="2000" kern="1200">
              <a:solidFill>
                <a:schemeClr val="tx2"/>
              </a:solidFill>
            </a:rPr>
            <a:t> model</a:t>
          </a:r>
          <a:endParaRPr lang="en-US" sz="2000" kern="1200">
            <a:solidFill>
              <a:schemeClr val="tx2"/>
            </a:solidFill>
          </a:endParaRPr>
        </a:p>
      </dsp:txBody>
      <dsp:txXfrm>
        <a:off x="5181243" y="1208269"/>
        <a:ext cx="1195435" cy="796957"/>
      </dsp:txXfrm>
    </dsp:sp>
    <dsp:sp modelId="{03C55874-9F8D-4BD6-A45F-E72ABDE8AB9B}">
      <dsp:nvSpPr>
        <dsp:cNvPr id="0" name=""/>
        <dsp:cNvSpPr/>
      </dsp:nvSpPr>
      <dsp:spPr>
        <a:xfrm>
          <a:off x="6376679" y="1208269"/>
          <a:ext cx="1992392" cy="796957"/>
        </a:xfrm>
        <a:prstGeom prst="chevron">
          <a:avLst/>
        </a:prstGeom>
        <a:solidFill>
          <a:schemeClr val="accent4">
            <a:hueOff val="13939030"/>
            <a:satOff val="-18466"/>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cs-CZ" sz="2000" kern="1200" err="1"/>
            <a:t>Consume</a:t>
          </a:r>
          <a:endParaRPr lang="en-US" sz="2000" kern="1200"/>
        </a:p>
      </dsp:txBody>
      <dsp:txXfrm>
        <a:off x="6775158" y="1208269"/>
        <a:ext cx="1195435" cy="79695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B3D0D-7E35-4C2C-ABD3-337194ABB892}" type="datetimeFigureOut">
              <a:rPr lang="cs-CZ" smtClean="0"/>
              <a:t>02.12.2019</a:t>
            </a:fld>
            <a:endParaRPr lang="cs-CZ"/>
          </a:p>
        </p:txBody>
      </p:sp>
      <p:sp>
        <p:nvSpPr>
          <p:cNvPr id="4" name="Zástupný symbol pro obrázek snímk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DCF26-0392-4438-A304-4D2F51C640E1}" type="slidenum">
              <a:rPr lang="cs-CZ" smtClean="0"/>
              <a:t>‹#›</a:t>
            </a:fld>
            <a:endParaRPr lang="cs-CZ"/>
          </a:p>
        </p:txBody>
      </p:sp>
    </p:spTree>
    <p:extLst>
      <p:ext uri="{BB962C8B-B14F-4D97-AF65-F5344CB8AC3E}">
        <p14:creationId xmlns:p14="http://schemas.microsoft.com/office/powerpoint/2010/main" val="40869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2</a:t>
            </a:fld>
            <a:endParaRPr lang="cs-CZ"/>
          </a:p>
        </p:txBody>
      </p:sp>
    </p:spTree>
    <p:extLst>
      <p:ext uri="{BB962C8B-B14F-4D97-AF65-F5344CB8AC3E}">
        <p14:creationId xmlns:p14="http://schemas.microsoft.com/office/powerpoint/2010/main" val="190262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28</a:t>
            </a:fld>
            <a:endParaRPr lang="cs-CZ"/>
          </a:p>
        </p:txBody>
      </p:sp>
    </p:spTree>
    <p:extLst>
      <p:ext uri="{BB962C8B-B14F-4D97-AF65-F5344CB8AC3E}">
        <p14:creationId xmlns:p14="http://schemas.microsoft.com/office/powerpoint/2010/main" val="2599718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225181888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561645" y="7193250"/>
            <a:ext cx="8007284" cy="207749"/>
          </a:xfrm>
          <a:prstGeom prst="rect">
            <a:avLst/>
          </a:prstGeom>
        </p:spPr>
        <p:txBody>
          <a:bodyPr wrap="square" lIns="0" tIns="0" rIns="0" bIns="0">
            <a:spAutoFit/>
          </a:bodyPr>
          <a:lstStyle>
            <a:lvl1pPr marL="0" indent="0">
              <a:spcBef>
                <a:spcPts val="0"/>
              </a:spcBef>
              <a:buNone/>
              <a:defRPr sz="1500" cap="all" baseline="0">
                <a:solidFill>
                  <a:schemeClr val="accent1"/>
                </a:solidFill>
                <a:latin typeface="+mj-lt"/>
              </a:defRPr>
            </a:lvl1pPr>
          </a:lstStyle>
          <a:p>
            <a:pPr lvl="0"/>
            <a:r>
              <a:rPr lang="en-US" noProof="0"/>
              <a:t>use background picture prepared by graphic designer</a:t>
            </a:r>
          </a:p>
        </p:txBody>
      </p:sp>
      <p:sp>
        <p:nvSpPr>
          <p:cNvPr id="5" name="Zástupný symbol pro text 17">
            <a:extLst>
              <a:ext uri="{FF2B5EF4-FFF2-40B4-BE49-F238E27FC236}">
                <a16:creationId xmlns:a16="http://schemas.microsoft.com/office/drawing/2014/main" id="{017957D8-7717-4181-AABC-2DE006D52222}"/>
              </a:ext>
            </a:extLst>
          </p:cNvPr>
          <p:cNvSpPr>
            <a:spLocks noGrp="1"/>
          </p:cNvSpPr>
          <p:nvPr>
            <p:ph type="body" sz="quarter" idx="10" hasCustomPrompt="1"/>
          </p:nvPr>
        </p:nvSpPr>
        <p:spPr>
          <a:xfrm>
            <a:off x="475919" y="3464268"/>
            <a:ext cx="8203066" cy="644004"/>
          </a:xfrm>
          <a:prstGeom prst="rect">
            <a:avLst/>
          </a:prstGeom>
        </p:spPr>
        <p:txBody>
          <a:bodyPr wrap="square" lIns="108000" tIns="72000" rIns="108000" bIns="72000">
            <a:spAutoFit/>
          </a:bodyPr>
          <a:lstStyle>
            <a:lvl1pPr marL="0" indent="0">
              <a:spcBef>
                <a:spcPts val="0"/>
              </a:spcBef>
              <a:buNone/>
              <a:defRPr sz="3600" cap="all" baseline="0">
                <a:solidFill>
                  <a:schemeClr val="bg1"/>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E225D55C-E228-4B59-AB78-B0B42CD92AA0}"/>
              </a:ext>
            </a:extLst>
          </p:cNvPr>
          <p:cNvSpPr>
            <a:spLocks noGrp="1"/>
          </p:cNvSpPr>
          <p:nvPr>
            <p:ph type="title" hasCustomPrompt="1"/>
          </p:nvPr>
        </p:nvSpPr>
        <p:spPr>
          <a:xfrm>
            <a:off x="465015" y="2554646"/>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headline</a:t>
            </a:r>
          </a:p>
        </p:txBody>
      </p:sp>
    </p:spTree>
    <p:extLst>
      <p:ext uri="{BB962C8B-B14F-4D97-AF65-F5344CB8AC3E}">
        <p14:creationId xmlns:p14="http://schemas.microsoft.com/office/powerpoint/2010/main" val="2215473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chemeClr val="bg1"/>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t>Thank</a:t>
            </a:r>
            <a:r>
              <a:rPr lang="en-US" sz="5475"/>
              <a:t> </a:t>
            </a:r>
            <a:r>
              <a:rPr lang="en-US" sz="5475" noProof="0"/>
              <a:t>you</a:t>
            </a:r>
            <a:r>
              <a:rPr lang="en-US" sz="5475"/>
              <a:t>!</a:t>
            </a:r>
          </a:p>
        </p:txBody>
      </p:sp>
    </p:spTree>
    <p:extLst>
      <p:ext uri="{BB962C8B-B14F-4D97-AF65-F5344CB8AC3E}">
        <p14:creationId xmlns:p14="http://schemas.microsoft.com/office/powerpoint/2010/main" val="2417529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Write your own ending</a:t>
            </a:r>
          </a:p>
        </p:txBody>
      </p:sp>
    </p:spTree>
    <p:extLst>
      <p:ext uri="{BB962C8B-B14F-4D97-AF65-F5344CB8AC3E}">
        <p14:creationId xmlns:p14="http://schemas.microsoft.com/office/powerpoint/2010/main" val="3292068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406103065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209402763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ADAE588-31BC-48E3-AE65-0BF5258AB2C7}"/>
              </a:ext>
            </a:extLst>
          </p:cNvPr>
          <p:cNvSpPr/>
          <p:nvPr userDrawn="1"/>
        </p:nvSpPr>
        <p:spPr>
          <a:xfrm>
            <a:off x="0" y="2460056"/>
            <a:ext cx="9144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noProof="0">
              <a:solidFill>
                <a:schemeClr val="tx1"/>
              </a:solidFill>
              <a:latin typeface="Y Soft" panose="02000506030000020004" pitchFamily="50" charset="-18"/>
            </a:endParaRPr>
          </a:p>
        </p:txBody>
      </p:sp>
      <p:sp>
        <p:nvSpPr>
          <p:cNvPr id="6" name="Zástupný symbol pro text 17">
            <a:extLst>
              <a:ext uri="{FF2B5EF4-FFF2-40B4-BE49-F238E27FC236}">
                <a16:creationId xmlns:a16="http://schemas.microsoft.com/office/drawing/2014/main" id="{8A686E41-1DF1-4A51-AD57-9B4245B20149}"/>
              </a:ext>
            </a:extLst>
          </p:cNvPr>
          <p:cNvSpPr>
            <a:spLocks noGrp="1"/>
          </p:cNvSpPr>
          <p:nvPr>
            <p:ph type="body" sz="quarter" idx="10" hasCustomPrompt="1"/>
          </p:nvPr>
        </p:nvSpPr>
        <p:spPr>
          <a:xfrm>
            <a:off x="475919" y="3464268"/>
            <a:ext cx="8203066" cy="644004"/>
          </a:xfrm>
          <a:prstGeom prst="rect">
            <a:avLst/>
          </a:prstGeom>
        </p:spPr>
        <p:txBody>
          <a:bodyPr wrap="square" lIns="108000" tIns="72000" rIns="108000" bIns="72000">
            <a:spAutoFit/>
          </a:bodyPr>
          <a:lstStyle>
            <a:lvl1pPr marL="0" indent="0">
              <a:spcBef>
                <a:spcPts val="0"/>
              </a:spcBef>
              <a:buNone/>
              <a:defRPr sz="3600" cap="all" baseline="0">
                <a:solidFill>
                  <a:schemeClr val="accent1"/>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66274409-ECB6-4530-99E9-6E30EAB4A2BA}"/>
              </a:ext>
            </a:extLst>
          </p:cNvPr>
          <p:cNvSpPr>
            <a:spLocks noGrp="1"/>
          </p:cNvSpPr>
          <p:nvPr>
            <p:ph type="title" hasCustomPrompt="1"/>
          </p:nvPr>
        </p:nvSpPr>
        <p:spPr>
          <a:xfrm>
            <a:off x="465015" y="2554646"/>
            <a:ext cx="8219127" cy="903691"/>
          </a:xfrm>
          <a:prstGeom prst="rect">
            <a:avLst/>
          </a:prstGeom>
        </p:spPr>
        <p:txBody>
          <a:bodyPr wrap="square" lIns="108000" tIns="72000" rIns="108000" bIns="72000">
            <a:spAutoFit/>
          </a:bodyPr>
          <a:lstStyle>
            <a:lvl1pPr>
              <a:defRPr sz="5475"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3630742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561645" y="7193250"/>
            <a:ext cx="8007284" cy="207749"/>
          </a:xfrm>
          <a:prstGeom prst="rect">
            <a:avLst/>
          </a:prstGeom>
        </p:spPr>
        <p:txBody>
          <a:bodyPr wrap="square" lIns="0" tIns="0" rIns="0" bIns="0">
            <a:spAutoFit/>
          </a:bodyPr>
          <a:lstStyle>
            <a:lvl1pPr marL="0" indent="0">
              <a:spcBef>
                <a:spcPts val="0"/>
              </a:spcBef>
              <a:buNone/>
              <a:defRPr sz="1500" cap="all" baseline="0">
                <a:solidFill>
                  <a:schemeClr val="accent1"/>
                </a:solidFill>
                <a:latin typeface="+mj-lt"/>
              </a:defRPr>
            </a:lvl1pPr>
          </a:lstStyle>
          <a:p>
            <a:pPr lvl="0"/>
            <a:r>
              <a:rPr lang="en-US" noProof="0"/>
              <a:t>use background picture prepared by graphic designer</a:t>
            </a:r>
          </a:p>
        </p:txBody>
      </p:sp>
      <p:sp>
        <p:nvSpPr>
          <p:cNvPr id="5" name="Zástupný symbol pro text 17">
            <a:extLst>
              <a:ext uri="{FF2B5EF4-FFF2-40B4-BE49-F238E27FC236}">
                <a16:creationId xmlns:a16="http://schemas.microsoft.com/office/drawing/2014/main" id="{0CA9EEC6-F047-4127-A4DD-D0CD36798427}"/>
              </a:ext>
            </a:extLst>
          </p:cNvPr>
          <p:cNvSpPr>
            <a:spLocks noGrp="1"/>
          </p:cNvSpPr>
          <p:nvPr>
            <p:ph type="body" sz="quarter" idx="10" hasCustomPrompt="1"/>
          </p:nvPr>
        </p:nvSpPr>
        <p:spPr>
          <a:xfrm>
            <a:off x="475919" y="3464268"/>
            <a:ext cx="8203066" cy="644004"/>
          </a:xfrm>
          <a:prstGeom prst="rect">
            <a:avLst/>
          </a:prstGeom>
        </p:spPr>
        <p:txBody>
          <a:bodyPr wrap="square" lIns="108000" tIns="72000" rIns="108000" bIns="72000">
            <a:spAutoFit/>
          </a:bodyPr>
          <a:lstStyle>
            <a:lvl1pPr marL="0" indent="0">
              <a:spcBef>
                <a:spcPts val="0"/>
              </a:spcBef>
              <a:buNone/>
              <a:defRPr sz="3600" cap="all" baseline="0">
                <a:solidFill>
                  <a:schemeClr val="bg1"/>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EAC347DF-6447-4A0F-AD7E-434149248D9F}"/>
              </a:ext>
            </a:extLst>
          </p:cNvPr>
          <p:cNvSpPr>
            <a:spLocks noGrp="1"/>
          </p:cNvSpPr>
          <p:nvPr>
            <p:ph type="title" hasCustomPrompt="1"/>
          </p:nvPr>
        </p:nvSpPr>
        <p:spPr>
          <a:xfrm>
            <a:off x="465015" y="2554646"/>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headline</a:t>
            </a:r>
          </a:p>
        </p:txBody>
      </p:sp>
    </p:spTree>
    <p:extLst>
      <p:ext uri="{BB962C8B-B14F-4D97-AF65-F5344CB8AC3E}">
        <p14:creationId xmlns:p14="http://schemas.microsoft.com/office/powerpoint/2010/main" val="1069673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chemeClr val="bg1"/>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t>Thank</a:t>
            </a:r>
            <a:r>
              <a:rPr lang="en-US" sz="5475"/>
              <a:t> </a:t>
            </a:r>
            <a:r>
              <a:rPr lang="en-US" sz="5475" noProof="0"/>
              <a:t>you</a:t>
            </a:r>
            <a:r>
              <a:rPr lang="en-US" sz="5475"/>
              <a:t>!</a:t>
            </a:r>
          </a:p>
        </p:txBody>
      </p:sp>
    </p:spTree>
    <p:extLst>
      <p:ext uri="{BB962C8B-B14F-4D97-AF65-F5344CB8AC3E}">
        <p14:creationId xmlns:p14="http://schemas.microsoft.com/office/powerpoint/2010/main" val="3530607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Write your own ending</a:t>
            </a:r>
          </a:p>
        </p:txBody>
      </p:sp>
    </p:spTree>
    <p:extLst>
      <p:ext uri="{BB962C8B-B14F-4D97-AF65-F5344CB8AC3E}">
        <p14:creationId xmlns:p14="http://schemas.microsoft.com/office/powerpoint/2010/main" val="1867581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344116016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97963288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276206571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86F5678-89B4-4FBD-A7A5-A770F24AC06C}"/>
              </a:ext>
            </a:extLst>
          </p:cNvPr>
          <p:cNvSpPr/>
          <p:nvPr userDrawn="1"/>
        </p:nvSpPr>
        <p:spPr>
          <a:xfrm>
            <a:off x="0" y="2460056"/>
            <a:ext cx="9144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noProof="0">
              <a:solidFill>
                <a:schemeClr val="tx1"/>
              </a:solidFill>
              <a:latin typeface="Y Soft" panose="02000506030000020004" pitchFamily="50" charset="-18"/>
            </a:endParaRPr>
          </a:p>
        </p:txBody>
      </p:sp>
      <p:sp>
        <p:nvSpPr>
          <p:cNvPr id="6" name="Zástupný symbol pro text 17">
            <a:extLst>
              <a:ext uri="{FF2B5EF4-FFF2-40B4-BE49-F238E27FC236}">
                <a16:creationId xmlns:a16="http://schemas.microsoft.com/office/drawing/2014/main" id="{16AEF96D-93EB-4336-81A3-533439A547BC}"/>
              </a:ext>
            </a:extLst>
          </p:cNvPr>
          <p:cNvSpPr>
            <a:spLocks noGrp="1"/>
          </p:cNvSpPr>
          <p:nvPr>
            <p:ph type="body" sz="quarter" idx="10" hasCustomPrompt="1"/>
          </p:nvPr>
        </p:nvSpPr>
        <p:spPr>
          <a:xfrm>
            <a:off x="475919" y="3464268"/>
            <a:ext cx="8203066" cy="644004"/>
          </a:xfrm>
          <a:prstGeom prst="rect">
            <a:avLst/>
          </a:prstGeom>
        </p:spPr>
        <p:txBody>
          <a:bodyPr wrap="square" lIns="108000" tIns="72000" rIns="108000" bIns="72000">
            <a:spAutoFit/>
          </a:bodyPr>
          <a:lstStyle>
            <a:lvl1pPr marL="0" indent="0">
              <a:spcBef>
                <a:spcPts val="0"/>
              </a:spcBef>
              <a:buNone/>
              <a:defRPr sz="3600" cap="all" baseline="0">
                <a:solidFill>
                  <a:schemeClr val="accent1"/>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2816A635-B415-43DE-9FE3-7091156EA8BA}"/>
              </a:ext>
            </a:extLst>
          </p:cNvPr>
          <p:cNvSpPr>
            <a:spLocks noGrp="1"/>
          </p:cNvSpPr>
          <p:nvPr>
            <p:ph type="title" hasCustomPrompt="1"/>
          </p:nvPr>
        </p:nvSpPr>
        <p:spPr>
          <a:xfrm>
            <a:off x="465015" y="2554646"/>
            <a:ext cx="8219127" cy="903691"/>
          </a:xfrm>
          <a:prstGeom prst="rect">
            <a:avLst/>
          </a:prstGeom>
        </p:spPr>
        <p:txBody>
          <a:bodyPr wrap="square" lIns="108000" tIns="72000" rIns="108000" bIns="72000">
            <a:spAutoFit/>
          </a:bodyPr>
          <a:lstStyle>
            <a:lvl1pPr>
              <a:defRPr sz="5475"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3992270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561645" y="7193250"/>
            <a:ext cx="8007284" cy="207749"/>
          </a:xfrm>
          <a:prstGeom prst="rect">
            <a:avLst/>
          </a:prstGeom>
        </p:spPr>
        <p:txBody>
          <a:bodyPr wrap="square" lIns="0" tIns="0" rIns="0" bIns="0">
            <a:spAutoFit/>
          </a:bodyPr>
          <a:lstStyle>
            <a:lvl1pPr marL="0" indent="0">
              <a:spcBef>
                <a:spcPts val="0"/>
              </a:spcBef>
              <a:buNone/>
              <a:defRPr sz="1500" cap="all" baseline="0">
                <a:solidFill>
                  <a:schemeClr val="accent1"/>
                </a:solidFill>
                <a:latin typeface="+mj-lt"/>
              </a:defRPr>
            </a:lvl1pPr>
          </a:lstStyle>
          <a:p>
            <a:pPr lvl="0"/>
            <a:r>
              <a:rPr lang="en-US" noProof="0"/>
              <a:t>use background picture prepared by graphic designer</a:t>
            </a:r>
          </a:p>
        </p:txBody>
      </p:sp>
      <p:sp>
        <p:nvSpPr>
          <p:cNvPr id="5" name="Zástupný symbol pro text 17">
            <a:extLst>
              <a:ext uri="{FF2B5EF4-FFF2-40B4-BE49-F238E27FC236}">
                <a16:creationId xmlns:a16="http://schemas.microsoft.com/office/drawing/2014/main" id="{FE760FB7-6817-4FCD-908E-4F30AAC8A8DD}"/>
              </a:ext>
            </a:extLst>
          </p:cNvPr>
          <p:cNvSpPr>
            <a:spLocks noGrp="1"/>
          </p:cNvSpPr>
          <p:nvPr>
            <p:ph type="body" sz="quarter" idx="10" hasCustomPrompt="1"/>
          </p:nvPr>
        </p:nvSpPr>
        <p:spPr>
          <a:xfrm>
            <a:off x="475919" y="3464268"/>
            <a:ext cx="8203066" cy="644004"/>
          </a:xfrm>
          <a:prstGeom prst="rect">
            <a:avLst/>
          </a:prstGeom>
        </p:spPr>
        <p:txBody>
          <a:bodyPr wrap="square" lIns="108000" tIns="72000" rIns="108000" bIns="72000">
            <a:spAutoFit/>
          </a:bodyPr>
          <a:lstStyle>
            <a:lvl1pPr marL="0" indent="0">
              <a:spcBef>
                <a:spcPts val="0"/>
              </a:spcBef>
              <a:buNone/>
              <a:defRPr sz="3600" cap="all" baseline="0">
                <a:solidFill>
                  <a:schemeClr val="bg1"/>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43028A8B-5D20-46F4-8BAC-39059EDC91A6}"/>
              </a:ext>
            </a:extLst>
          </p:cNvPr>
          <p:cNvSpPr>
            <a:spLocks noGrp="1"/>
          </p:cNvSpPr>
          <p:nvPr>
            <p:ph type="title" hasCustomPrompt="1"/>
          </p:nvPr>
        </p:nvSpPr>
        <p:spPr>
          <a:xfrm>
            <a:off x="465015" y="2554646"/>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headline</a:t>
            </a:r>
          </a:p>
        </p:txBody>
      </p:sp>
    </p:spTree>
    <p:extLst>
      <p:ext uri="{BB962C8B-B14F-4D97-AF65-F5344CB8AC3E}">
        <p14:creationId xmlns:p14="http://schemas.microsoft.com/office/powerpoint/2010/main" val="2120543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chemeClr val="bg1"/>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t>Thank</a:t>
            </a:r>
            <a:r>
              <a:rPr lang="en-US" sz="5475"/>
              <a:t> </a:t>
            </a:r>
            <a:r>
              <a:rPr lang="en-US" sz="5475" noProof="0"/>
              <a:t>you</a:t>
            </a:r>
            <a:r>
              <a:rPr lang="en-US" sz="5475"/>
              <a:t>!</a:t>
            </a:r>
          </a:p>
        </p:txBody>
      </p:sp>
    </p:spTree>
    <p:extLst>
      <p:ext uri="{BB962C8B-B14F-4D97-AF65-F5344CB8AC3E}">
        <p14:creationId xmlns:p14="http://schemas.microsoft.com/office/powerpoint/2010/main" val="3406270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Write your own ending</a:t>
            </a:r>
          </a:p>
        </p:txBody>
      </p:sp>
    </p:spTree>
    <p:extLst>
      <p:ext uri="{BB962C8B-B14F-4D97-AF65-F5344CB8AC3E}">
        <p14:creationId xmlns:p14="http://schemas.microsoft.com/office/powerpoint/2010/main" val="1764677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301228" y="1826989"/>
            <a:ext cx="8555832" cy="1334963"/>
          </a:xfrm>
          <a:prstGeom prst="rect">
            <a:avLst/>
          </a:prstGeom>
        </p:spPr>
        <p:txBody>
          <a:bodyPr wrap="square" lIns="108000" tIns="72000" rIns="108000" bIns="72000">
            <a:spAutoFit/>
          </a:bodyPr>
          <a:lstStyle>
            <a:lvl1pPr marL="135000" indent="-135000">
              <a:spcBef>
                <a:spcPts val="0"/>
              </a:spcBef>
              <a:spcAft>
                <a:spcPts val="450"/>
              </a:spcAft>
              <a:buClr>
                <a:schemeClr val="accent1"/>
              </a:buClr>
              <a:defRPr sz="1800">
                <a:solidFill>
                  <a:srgbClr val="000000"/>
                </a:solidFill>
              </a:defRPr>
            </a:lvl1pPr>
            <a:lvl2pPr marL="270000" indent="-135000">
              <a:spcBef>
                <a:spcPts val="0"/>
              </a:spcBef>
              <a:spcAft>
                <a:spcPts val="450"/>
              </a:spcAft>
              <a:defRPr sz="1800">
                <a:solidFill>
                  <a:schemeClr val="tx2">
                    <a:lumMod val="50000"/>
                  </a:schemeClr>
                </a:solidFill>
              </a:defRPr>
            </a:lvl2pPr>
            <a:lvl3pPr marL="405000" indent="-135000">
              <a:spcBef>
                <a:spcPts val="0"/>
              </a:spcBef>
              <a:spcAft>
                <a:spcPts val="450"/>
              </a:spcAft>
              <a:defRPr sz="1800">
                <a:solidFill>
                  <a:srgbClr val="7F7F7F"/>
                </a:solidFill>
              </a:defRPr>
            </a:lvl3pPr>
            <a:lvl4pPr marL="540000" indent="-135000">
              <a:spcBef>
                <a:spcPts val="0"/>
              </a:spcBef>
              <a:spcAft>
                <a:spcPts val="450"/>
              </a:spcAft>
              <a:defRPr sz="1800">
                <a:solidFill>
                  <a:schemeClr val="tx2">
                    <a:lumMod val="60000"/>
                    <a:lumOff val="40000"/>
                  </a:schemeClr>
                </a:solidFill>
              </a:defRPr>
            </a:lvl4pPr>
            <a:lvl5pPr marL="540000" indent="0">
              <a:buNone/>
              <a:defRPr sz="18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344725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386954" y="1736726"/>
            <a:ext cx="8370094" cy="4284663"/>
          </a:xfrm>
          <a:prstGeom prst="rect">
            <a:avLst/>
          </a:prstGeom>
        </p:spPr>
        <p:txBody>
          <a:bodyPr lIns="0" tIns="72000" rIns="108000" bIns="72000" anchor="ctr"/>
          <a:lstStyle>
            <a:lvl1pPr marL="0" indent="0">
              <a:buNone/>
              <a:defRPr sz="4013"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1665907769"/>
      </p:ext>
    </p:extLst>
  </p:cSld>
  <p:clrMapOvr>
    <a:masterClrMapping/>
  </p:clrMapOvr>
  <p:extLst>
    <p:ext uri="{DCECCB84-F9BA-43D5-87BE-67443E8EF086}">
      <p15:sldGuideLst xmlns:p15="http://schemas.microsoft.com/office/powerpoint/2012/main">
        <p15:guide id="5" orient="horz" pos="3793" userDrawn="1">
          <p15:clr>
            <a:srgbClr val="FBAE40"/>
          </p15:clr>
        </p15:guide>
        <p15:guide id="6" orient="horz" pos="109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product description">
    <p:spTree>
      <p:nvGrpSpPr>
        <p:cNvPr id="1" name=""/>
        <p:cNvGrpSpPr/>
        <p:nvPr/>
      </p:nvGrpSpPr>
      <p:grpSpPr>
        <a:xfrm>
          <a:off x="0" y="0"/>
          <a:ext cx="0" cy="0"/>
          <a:chOff x="0" y="0"/>
          <a:chExt cx="0" cy="0"/>
        </a:xfrm>
      </p:grpSpPr>
      <p:cxnSp>
        <p:nvCxnSpPr>
          <p:cNvPr id="15" name="Přímá spojnice 14">
            <a:extLst>
              <a:ext uri="{FF2B5EF4-FFF2-40B4-BE49-F238E27FC236}">
                <a16:creationId xmlns:a16="http://schemas.microsoft.com/office/drawing/2014/main" id="{EF38230F-BFD5-4426-A4E8-8A0B8088CEDA}"/>
              </a:ext>
            </a:extLst>
          </p:cNvPr>
          <p:cNvCxnSpPr>
            <a:cxnSpLocks/>
          </p:cNvCxnSpPr>
          <p:nvPr userDrawn="1"/>
        </p:nvCxnSpPr>
        <p:spPr>
          <a:xfrm>
            <a:off x="1607344" y="7188200"/>
            <a:ext cx="1276789" cy="0"/>
          </a:xfrm>
          <a:prstGeom prst="line">
            <a:avLst/>
          </a:prstGeom>
          <a:ln w="19050">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0CC4D56-DBCA-4A0E-A894-E2E42CD5FC7F}"/>
              </a:ext>
            </a:extLst>
          </p:cNvPr>
          <p:cNvCxnSpPr>
            <a:cxnSpLocks/>
          </p:cNvCxnSpPr>
          <p:nvPr userDrawn="1"/>
        </p:nvCxnSpPr>
        <p:spPr>
          <a:xfrm>
            <a:off x="5551599" y="7188200"/>
            <a:ext cx="1276789" cy="0"/>
          </a:xfrm>
          <a:prstGeom prst="line">
            <a:avLst/>
          </a:prstGeom>
          <a:ln w="1905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Zástupný symbol obrázku 3">
            <a:extLst>
              <a:ext uri="{FF2B5EF4-FFF2-40B4-BE49-F238E27FC236}">
                <a16:creationId xmlns:a16="http://schemas.microsoft.com/office/drawing/2014/main" id="{95423FA9-1650-42B9-BC61-59A87C62D2C0}"/>
              </a:ext>
            </a:extLst>
          </p:cNvPr>
          <p:cNvSpPr>
            <a:spLocks noGrp="1"/>
          </p:cNvSpPr>
          <p:nvPr>
            <p:ph type="pic" sz="quarter" idx="24" hasCustomPrompt="1"/>
          </p:nvPr>
        </p:nvSpPr>
        <p:spPr>
          <a:xfrm>
            <a:off x="1514475" y="1828471"/>
            <a:ext cx="5468586" cy="3810329"/>
          </a:xfrm>
          <a:prstGeom prst="rect">
            <a:avLst/>
          </a:prstGeom>
          <a:blipFill>
            <a:blip r:embed="rId2"/>
            <a:stretch>
              <a:fillRect/>
            </a:stretch>
          </a:blipFill>
        </p:spPr>
        <p:txBody>
          <a:bodyPr lIns="108000" tIns="72000" rIns="108000" bIns="72000"/>
          <a:lstStyle>
            <a:lvl1pPr marL="0" indent="0">
              <a:spcBef>
                <a:spcPts val="0"/>
              </a:spcBef>
              <a:spcAft>
                <a:spcPts val="450"/>
              </a:spcAft>
              <a:buNone/>
              <a:defRPr sz="1350" b="1">
                <a:solidFill>
                  <a:schemeClr val="accent6"/>
                </a:solidFill>
              </a:defRPr>
            </a:lvl1pPr>
          </a:lstStyle>
          <a:p>
            <a:r>
              <a:rPr lang="en-US" noProof="0"/>
              <a:t>Choose your picture and set descriptions with guide lines (copy them from Slide Master view at the bottom of this slide)</a:t>
            </a:r>
          </a:p>
        </p:txBody>
      </p:sp>
      <p:sp>
        <p:nvSpPr>
          <p:cNvPr id="30" name="Zástupný symbol pro text 6">
            <a:extLst>
              <a:ext uri="{FF2B5EF4-FFF2-40B4-BE49-F238E27FC236}">
                <a16:creationId xmlns:a16="http://schemas.microsoft.com/office/drawing/2014/main" id="{E3F7BC5E-E0E1-4D7F-B142-2FFCC96586AE}"/>
              </a:ext>
            </a:extLst>
          </p:cNvPr>
          <p:cNvSpPr>
            <a:spLocks noGrp="1"/>
          </p:cNvSpPr>
          <p:nvPr>
            <p:ph type="body" sz="quarter" idx="18" hasCustomPrompt="1"/>
          </p:nvPr>
        </p:nvSpPr>
        <p:spPr>
          <a:xfrm>
            <a:off x="5610379" y="4961762"/>
            <a:ext cx="1218008" cy="228515"/>
          </a:xfrm>
          <a:prstGeom prst="rect">
            <a:avLst/>
          </a:prstGeom>
        </p:spPr>
        <p:txBody>
          <a:bodyPr wrap="square" lIns="0" tIns="36000" rIns="0" bIns="36000">
            <a:spAutoFit/>
          </a:bodyPr>
          <a:lstStyle>
            <a:lvl1pPr marL="0" indent="0" algn="r">
              <a:spcBef>
                <a:spcPts val="0"/>
              </a:spcBef>
              <a:spcAft>
                <a:spcPts val="450"/>
              </a:spcAft>
              <a:buNone/>
              <a:defRPr sz="1125">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description</a:t>
            </a:r>
          </a:p>
        </p:txBody>
      </p:sp>
      <p:sp>
        <p:nvSpPr>
          <p:cNvPr id="29" name="Zástupný symbol pro text 6">
            <a:extLst>
              <a:ext uri="{FF2B5EF4-FFF2-40B4-BE49-F238E27FC236}">
                <a16:creationId xmlns:a16="http://schemas.microsoft.com/office/drawing/2014/main" id="{589C140F-AF00-488F-BFF4-956A4B553092}"/>
              </a:ext>
            </a:extLst>
          </p:cNvPr>
          <p:cNvSpPr>
            <a:spLocks noGrp="1"/>
          </p:cNvSpPr>
          <p:nvPr>
            <p:ph type="body" sz="quarter" idx="17" hasCustomPrompt="1"/>
          </p:nvPr>
        </p:nvSpPr>
        <p:spPr>
          <a:xfrm>
            <a:off x="5610379" y="3526662"/>
            <a:ext cx="1218008" cy="228515"/>
          </a:xfrm>
          <a:prstGeom prst="rect">
            <a:avLst/>
          </a:prstGeom>
        </p:spPr>
        <p:txBody>
          <a:bodyPr wrap="square" lIns="0" tIns="36000" rIns="0" bIns="36000">
            <a:spAutoFit/>
          </a:bodyPr>
          <a:lstStyle>
            <a:lvl1pPr marL="0" indent="0" algn="r">
              <a:spcBef>
                <a:spcPts val="0"/>
              </a:spcBef>
              <a:spcAft>
                <a:spcPts val="450"/>
              </a:spcAft>
              <a:buNone/>
              <a:defRPr sz="1125">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description</a:t>
            </a:r>
          </a:p>
        </p:txBody>
      </p:sp>
      <p:sp>
        <p:nvSpPr>
          <p:cNvPr id="18" name="Zástupný symbol pro text 6">
            <a:extLst>
              <a:ext uri="{FF2B5EF4-FFF2-40B4-BE49-F238E27FC236}">
                <a16:creationId xmlns:a16="http://schemas.microsoft.com/office/drawing/2014/main" id="{A204DD8F-C6C2-4072-9EF4-5181554C9744}"/>
              </a:ext>
            </a:extLst>
          </p:cNvPr>
          <p:cNvSpPr>
            <a:spLocks noGrp="1"/>
          </p:cNvSpPr>
          <p:nvPr>
            <p:ph type="body" sz="quarter" idx="16" hasCustomPrompt="1"/>
          </p:nvPr>
        </p:nvSpPr>
        <p:spPr>
          <a:xfrm>
            <a:off x="5610379" y="2338739"/>
            <a:ext cx="1218008" cy="228515"/>
          </a:xfrm>
          <a:prstGeom prst="rect">
            <a:avLst/>
          </a:prstGeom>
        </p:spPr>
        <p:txBody>
          <a:bodyPr wrap="square" lIns="0" tIns="36000" rIns="0" bIns="36000">
            <a:spAutoFit/>
          </a:bodyPr>
          <a:lstStyle>
            <a:lvl1pPr marL="0" indent="0" algn="r">
              <a:spcBef>
                <a:spcPts val="0"/>
              </a:spcBef>
              <a:spcAft>
                <a:spcPts val="450"/>
              </a:spcAft>
              <a:buNone/>
              <a:defRPr sz="1125">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description</a:t>
            </a:r>
          </a:p>
        </p:txBody>
      </p:sp>
      <p:sp>
        <p:nvSpPr>
          <p:cNvPr id="14" name="Zástupný symbol pro text 6">
            <a:extLst>
              <a:ext uri="{FF2B5EF4-FFF2-40B4-BE49-F238E27FC236}">
                <a16:creationId xmlns:a16="http://schemas.microsoft.com/office/drawing/2014/main" id="{201CD003-C7B3-4957-A608-E7C1C6E008DB}"/>
              </a:ext>
            </a:extLst>
          </p:cNvPr>
          <p:cNvSpPr>
            <a:spLocks noGrp="1"/>
          </p:cNvSpPr>
          <p:nvPr>
            <p:ph type="body" sz="quarter" idx="15" hasCustomPrompt="1"/>
          </p:nvPr>
        </p:nvSpPr>
        <p:spPr>
          <a:xfrm>
            <a:off x="1607344" y="2739274"/>
            <a:ext cx="1218008" cy="228515"/>
          </a:xfrm>
          <a:prstGeom prst="rect">
            <a:avLst/>
          </a:prstGeom>
        </p:spPr>
        <p:txBody>
          <a:bodyPr wrap="square" lIns="0" tIns="36000" rIns="0" bIns="36000">
            <a:spAutoFit/>
          </a:bodyPr>
          <a:lstStyle>
            <a:lvl1pPr marL="0" indent="0">
              <a:spcBef>
                <a:spcPts val="0"/>
              </a:spcBef>
              <a:spcAft>
                <a:spcPts val="450"/>
              </a:spcAft>
              <a:buNone/>
              <a:defRPr sz="1125">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description</a:t>
            </a:r>
          </a:p>
        </p:txBody>
      </p:sp>
      <p:sp>
        <p:nvSpPr>
          <p:cNvPr id="11" name="Nadpis 1">
            <a:extLst>
              <a:ext uri="{FF2B5EF4-FFF2-40B4-BE49-F238E27FC236}">
                <a16:creationId xmlns:a16="http://schemas.microsoft.com/office/drawing/2014/main" id="{27D20052-7DA8-4826-9F7B-A307ABDB679B}"/>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Product name</a:t>
            </a:r>
          </a:p>
        </p:txBody>
      </p:sp>
    </p:spTree>
    <p:extLst>
      <p:ext uri="{BB962C8B-B14F-4D97-AF65-F5344CB8AC3E}">
        <p14:creationId xmlns:p14="http://schemas.microsoft.com/office/powerpoint/2010/main" val="1922121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column quotation">
    <p:spTree>
      <p:nvGrpSpPr>
        <p:cNvPr id="1" name=""/>
        <p:cNvGrpSpPr/>
        <p:nvPr/>
      </p:nvGrpSpPr>
      <p:grpSpPr>
        <a:xfrm>
          <a:off x="0" y="0"/>
          <a:ext cx="0" cy="0"/>
          <a:chOff x="0" y="0"/>
          <a:chExt cx="0" cy="0"/>
        </a:xfrm>
      </p:grpSpPr>
      <p:sp>
        <p:nvSpPr>
          <p:cNvPr id="8" name="Zástupný symbol obrázku 7">
            <a:extLst>
              <a:ext uri="{FF2B5EF4-FFF2-40B4-BE49-F238E27FC236}">
                <a16:creationId xmlns:a16="http://schemas.microsoft.com/office/drawing/2014/main" id="{3CCB8EF0-75E8-4BE7-BDE3-FD277EF9E5CE}"/>
              </a:ext>
            </a:extLst>
          </p:cNvPr>
          <p:cNvSpPr>
            <a:spLocks noGrp="1"/>
          </p:cNvSpPr>
          <p:nvPr>
            <p:ph type="pic" sz="quarter" idx="14" hasCustomPrompt="1"/>
          </p:nvPr>
        </p:nvSpPr>
        <p:spPr>
          <a:xfrm>
            <a:off x="903820" y="2222677"/>
            <a:ext cx="296330" cy="366014"/>
          </a:xfrm>
          <a:prstGeom prst="rect">
            <a:avLst/>
          </a:prstGeom>
          <a:blipFill>
            <a:blip r:embed="rId2"/>
            <a:stretch>
              <a:fillRect/>
            </a:stretch>
          </a:blipFill>
        </p:spPr>
        <p:txBody>
          <a:bodyPr/>
          <a:lstStyle>
            <a:lvl1pPr marL="0" indent="0">
              <a:buNone/>
              <a:defRPr sz="600"/>
            </a:lvl1pPr>
          </a:lstStyle>
          <a:p>
            <a:r>
              <a:rPr lang="en-US" noProof="0"/>
              <a:t> </a:t>
            </a:r>
          </a:p>
        </p:txBody>
      </p:sp>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1202399" y="2442993"/>
            <a:ext cx="5029068" cy="2430984"/>
          </a:xfrm>
          <a:prstGeom prst="rect">
            <a:avLst/>
          </a:prstGeom>
        </p:spPr>
        <p:txBody>
          <a:bodyPr wrap="square" lIns="108000" tIns="72000" rIns="108000" bIns="72000">
            <a:noAutofit/>
          </a:bodyPr>
          <a:lstStyle>
            <a:lvl1pPr marL="0" indent="0" algn="l">
              <a:spcBef>
                <a:spcPts val="0"/>
              </a:spcBef>
              <a:spcAft>
                <a:spcPts val="450"/>
              </a:spcAft>
              <a:buNone/>
              <a:defRPr sz="2025" b="0" cap="none" baseline="0">
                <a:solidFill>
                  <a:schemeClr val="tx2">
                    <a:lumMod val="50000"/>
                  </a:schemeClr>
                </a:solidFill>
                <a:latin typeface="+mn-lt"/>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6" name="Zástupný symbol pro text 17">
            <a:extLst>
              <a:ext uri="{FF2B5EF4-FFF2-40B4-BE49-F238E27FC236}">
                <a16:creationId xmlns:a16="http://schemas.microsoft.com/office/drawing/2014/main" id="{A6206A9F-B5A2-482A-BF76-90FC5206A6CC}"/>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1796422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301227" y="3552754"/>
            <a:ext cx="5633906" cy="1059503"/>
          </a:xfrm>
          <a:prstGeom prst="rect">
            <a:avLst/>
          </a:prstGeom>
        </p:spPr>
        <p:txBody>
          <a:bodyPr wrap="square" lIns="108000" tIns="72000" rIns="108000" bIns="72000">
            <a:spAutoFit/>
          </a:bodyPr>
          <a:lstStyle>
            <a:lvl1pPr marL="0" indent="0">
              <a:spcBef>
                <a:spcPts val="0"/>
              </a:spcBef>
              <a:spcAft>
                <a:spcPts val="450"/>
              </a:spcAft>
              <a:buNone/>
              <a:defRPr sz="165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301227" y="3134576"/>
            <a:ext cx="5633906" cy="373930"/>
          </a:xfrm>
          <a:prstGeom prst="rect">
            <a:avLst/>
          </a:prstGeom>
        </p:spPr>
        <p:txBody>
          <a:bodyPr wrap="square" lIns="108000" tIns="72000" rIns="108000" bIns="72000">
            <a:spAutoFit/>
          </a:bodyPr>
          <a:lstStyle>
            <a:lvl1pPr marL="0" indent="0">
              <a:spcBef>
                <a:spcPts val="0"/>
              </a:spcBef>
              <a:buNone/>
              <a:defRPr sz="165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301227" y="1643035"/>
            <a:ext cx="5633906" cy="768654"/>
          </a:xfrm>
          <a:prstGeom prst="rect">
            <a:avLst/>
          </a:prstGeom>
        </p:spPr>
        <p:txBody>
          <a:bodyPr wrap="square" lIns="108000" tIns="72000" rIns="108000" bIns="72000">
            <a:spAutoFit/>
          </a:bodyPr>
          <a:lstStyle>
            <a:lvl1pPr marL="0" indent="0">
              <a:spcBef>
                <a:spcPts val="0"/>
              </a:spcBef>
              <a:buNone/>
              <a:defRPr sz="225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301226"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1708434799"/>
      </p:ext>
    </p:extLst>
  </p:cSld>
  <p:clrMapOvr>
    <a:masterClrMapping/>
  </p:clrMapOvr>
  <p:extLst>
    <p:ext uri="{DCECCB84-F9BA-43D5-87BE-67443E8EF086}">
      <p15:sldGuideLst xmlns:p15="http://schemas.microsoft.com/office/powerpoint/2012/main">
        <p15:guide id="1" pos="3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6821F93-37D5-47F0-BB91-6ED8EB56F167}"/>
              </a:ext>
            </a:extLst>
          </p:cNvPr>
          <p:cNvSpPr/>
          <p:nvPr userDrawn="1"/>
        </p:nvSpPr>
        <p:spPr>
          <a:xfrm>
            <a:off x="0" y="2460056"/>
            <a:ext cx="9144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noProof="0">
              <a:solidFill>
                <a:schemeClr val="tx1"/>
              </a:solidFill>
              <a:latin typeface="Y Soft" panose="02000506030000020004" pitchFamily="50" charset="-18"/>
            </a:endParaRPr>
          </a:p>
        </p:txBody>
      </p:sp>
      <p:sp>
        <p:nvSpPr>
          <p:cNvPr id="9" name="Zástupný symbol pro text 17">
            <a:extLst>
              <a:ext uri="{FF2B5EF4-FFF2-40B4-BE49-F238E27FC236}">
                <a16:creationId xmlns:a16="http://schemas.microsoft.com/office/drawing/2014/main" id="{B15680CC-6D1A-4994-AF8B-4EFF174CF5F9}"/>
              </a:ext>
            </a:extLst>
          </p:cNvPr>
          <p:cNvSpPr>
            <a:spLocks noGrp="1"/>
          </p:cNvSpPr>
          <p:nvPr>
            <p:ph type="body" sz="quarter" idx="10" hasCustomPrompt="1"/>
          </p:nvPr>
        </p:nvSpPr>
        <p:spPr>
          <a:xfrm>
            <a:off x="475919" y="3464268"/>
            <a:ext cx="8203066" cy="644004"/>
          </a:xfrm>
          <a:prstGeom prst="rect">
            <a:avLst/>
          </a:prstGeom>
        </p:spPr>
        <p:txBody>
          <a:bodyPr wrap="square" lIns="108000" tIns="72000" rIns="108000" bIns="72000">
            <a:spAutoFit/>
          </a:bodyPr>
          <a:lstStyle>
            <a:lvl1pPr marL="0" indent="0">
              <a:spcBef>
                <a:spcPts val="0"/>
              </a:spcBef>
              <a:buNone/>
              <a:defRPr sz="3600" cap="all" baseline="0">
                <a:solidFill>
                  <a:schemeClr val="accent1"/>
                </a:solidFill>
                <a:latin typeface="+mj-lt"/>
              </a:defRPr>
            </a:lvl1pPr>
          </a:lstStyle>
          <a:p>
            <a:pPr lvl="0"/>
            <a:r>
              <a:rPr lang="en-US" noProof="0"/>
              <a:t>subheadline</a:t>
            </a:r>
          </a:p>
        </p:txBody>
      </p:sp>
      <p:sp>
        <p:nvSpPr>
          <p:cNvPr id="4" name="Nadpis 1">
            <a:extLst>
              <a:ext uri="{FF2B5EF4-FFF2-40B4-BE49-F238E27FC236}">
                <a16:creationId xmlns:a16="http://schemas.microsoft.com/office/drawing/2014/main" id="{78389304-0E4E-4A2F-97A8-45313D477D01}"/>
              </a:ext>
            </a:extLst>
          </p:cNvPr>
          <p:cNvSpPr>
            <a:spLocks noGrp="1"/>
          </p:cNvSpPr>
          <p:nvPr>
            <p:ph type="title" hasCustomPrompt="1"/>
          </p:nvPr>
        </p:nvSpPr>
        <p:spPr>
          <a:xfrm>
            <a:off x="465015" y="2554646"/>
            <a:ext cx="8219127" cy="903691"/>
          </a:xfrm>
          <a:prstGeom prst="rect">
            <a:avLst/>
          </a:prstGeom>
        </p:spPr>
        <p:txBody>
          <a:bodyPr wrap="square" lIns="108000" tIns="72000" rIns="108000" bIns="72000">
            <a:spAutoFit/>
          </a:bodyPr>
          <a:lstStyle>
            <a:lvl1pPr>
              <a:defRPr sz="5475"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422047299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4733927" y="1752600"/>
            <a:ext cx="4023121" cy="4241800"/>
          </a:xfrm>
          <a:prstGeom prst="rect">
            <a:avLst/>
          </a:prstGeom>
        </p:spPr>
        <p:txBody>
          <a:bodyPr lIns="108000" tIns="540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4733925" y="1673578"/>
            <a:ext cx="402312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386954" y="1752600"/>
            <a:ext cx="4023121"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4DAB1AB4-BC51-45AE-8A85-43C4CDFB0428}"/>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8" name="Nadpis 1">
            <a:extLst>
              <a:ext uri="{FF2B5EF4-FFF2-40B4-BE49-F238E27FC236}">
                <a16:creationId xmlns:a16="http://schemas.microsoft.com/office/drawing/2014/main" id="{6A778C29-1479-449B-A73D-7B450DCD17C6}"/>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17527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3" grpId="0" uiExpand="1"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p:ext uri="{DCECCB84-F9BA-43D5-87BE-67443E8EF086}">
      <p15:sldGuideLst xmlns:p15="http://schemas.microsoft.com/office/powerpoint/2012/main">
        <p15:guide id="1" pos="2778" userDrawn="1">
          <p15:clr>
            <a:srgbClr val="FBAE40"/>
          </p15:clr>
        </p15:guide>
        <p15:guide id="2" pos="2982"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386956" y="1752600"/>
            <a:ext cx="4023121" cy="4241800"/>
          </a:xfrm>
          <a:prstGeom prst="rect">
            <a:avLst/>
          </a:prstGeom>
        </p:spPr>
        <p:txBody>
          <a:bodyPr lIns="108000" tIns="540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386954" y="1673578"/>
            <a:ext cx="402312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4733925" y="1752600"/>
            <a:ext cx="4023121"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2726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p:ext uri="{DCECCB84-F9BA-43D5-87BE-67443E8EF086}">
      <p15:sldGuideLst xmlns:p15="http://schemas.microsoft.com/office/powerpoint/2012/main">
        <p15:guide id="1" pos="2778" userDrawn="1">
          <p15:clr>
            <a:srgbClr val="FBAE40"/>
          </p15:clr>
        </p15:guide>
        <p15:guide id="2" pos="2982"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386953" y="1752600"/>
            <a:ext cx="4023121"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733925" y="1752600"/>
            <a:ext cx="4023121"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6" name="Zástupný symbol pro text 17">
            <a:extLst>
              <a:ext uri="{FF2B5EF4-FFF2-40B4-BE49-F238E27FC236}">
                <a16:creationId xmlns:a16="http://schemas.microsoft.com/office/drawing/2014/main" id="{79F150ED-B97A-4B74-A9BE-77ED2E629BC6}"/>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6DA60553-8726-4173-9388-E8763DC63FD0}"/>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203949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2778" userDrawn="1">
          <p15:clr>
            <a:srgbClr val="FBAE40"/>
          </p15:clr>
        </p15:guide>
        <p15:guide id="2" pos="2982"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3492104" y="1752600"/>
            <a:ext cx="5264942"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386953" y="1752600"/>
            <a:ext cx="2781301" cy="4241800"/>
          </a:xfrm>
          <a:prstGeom prst="rect">
            <a:avLst/>
          </a:prstGeom>
        </p:spPr>
        <p:txBody>
          <a:bodyPr lIns="108000" tIns="72000" rIns="108000" bIns="72000"/>
          <a:lstStyle>
            <a:lvl1pPr marL="0" indent="0">
              <a:spcBef>
                <a:spcPts val="0"/>
              </a:spcBef>
              <a:spcAft>
                <a:spcPts val="450"/>
              </a:spcAft>
              <a:buClr>
                <a:schemeClr val="accent1"/>
              </a:buClr>
              <a:buFontTx/>
              <a:buNone/>
              <a:defRPr sz="1500">
                <a:solidFill>
                  <a:srgbClr val="000000"/>
                </a:solidFill>
              </a:defRPr>
            </a:lvl1pPr>
            <a:lvl2pPr marL="108000" indent="0">
              <a:buFontTx/>
              <a:buNone/>
              <a:defRPr sz="1500">
                <a:solidFill>
                  <a:schemeClr val="tx2">
                    <a:lumMod val="50000"/>
                  </a:schemeClr>
                </a:solidFill>
              </a:defRPr>
            </a:lvl2pPr>
            <a:lvl3pPr marL="216000" indent="0">
              <a:buFontTx/>
              <a:buNone/>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a:t>
            </a:r>
          </a:p>
        </p:txBody>
      </p:sp>
      <p:sp>
        <p:nvSpPr>
          <p:cNvPr id="6" name="Zástupný symbol pro text 17">
            <a:extLst>
              <a:ext uri="{FF2B5EF4-FFF2-40B4-BE49-F238E27FC236}">
                <a16:creationId xmlns:a16="http://schemas.microsoft.com/office/drawing/2014/main" id="{294B74C1-4D1A-40AD-B1BF-038AED284F80}"/>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CBA6ACBD-9E1F-4F3A-81B6-04E57A08AE29}"/>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311118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1996" userDrawn="1">
          <p15:clr>
            <a:srgbClr val="FBAE40"/>
          </p15:clr>
        </p15:guide>
        <p15:guide id="2" pos="2200"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5838825" y="2687211"/>
            <a:ext cx="1743075" cy="2324100"/>
          </a:xfrm>
          <a:prstGeom prst="rect">
            <a:avLst/>
          </a:prstGeom>
          <a:blipFill dpi="0" rotWithShape="1">
            <a:blip r:embed="rId2"/>
            <a:srcRect/>
            <a:stretch>
              <a:fillRect/>
            </a:stretch>
          </a:blipFill>
        </p:spPr>
        <p:txBody>
          <a:bodyPr lIns="108000" tIns="72000" rIns="108000" bIns="72000" anchor="ctr"/>
          <a:lstStyle>
            <a:lvl1pPr marL="0" indent="0" algn="ctr">
              <a:buNone/>
              <a:defRPr sz="5475" b="1" cap="all" baseline="0">
                <a:solidFill>
                  <a:schemeClr val="bg1"/>
                </a:solidFill>
                <a:latin typeface="+mj-lt"/>
              </a:defRPr>
            </a:lvl1pPr>
          </a:lstStyle>
          <a:p>
            <a:pPr lvl="0"/>
            <a:r>
              <a:rPr lang="en-US" noProof="0"/>
              <a:t>xy%</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386954" y="1736726"/>
            <a:ext cx="5130403" cy="4284663"/>
          </a:xfrm>
          <a:prstGeom prst="rect">
            <a:avLst/>
          </a:prstGeom>
        </p:spPr>
        <p:txBody>
          <a:bodyPr lIns="0" tIns="72000" rIns="108000" bIns="72000" anchor="ctr"/>
          <a:lstStyle>
            <a:lvl1pPr marL="0" indent="0">
              <a:buNone/>
              <a:defRPr sz="4013" b="1" cap="all" baseline="0">
                <a:solidFill>
                  <a:schemeClr val="tx2">
                    <a:lumMod val="50000"/>
                  </a:schemeClr>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609121361"/>
      </p:ext>
    </p:extLst>
  </p:cSld>
  <p:clrMapOvr>
    <a:masterClrMapping/>
  </p:clrMapOvr>
  <p:extLst>
    <p:ext uri="{DCECCB84-F9BA-43D5-87BE-67443E8EF086}">
      <p15:sldGuideLst xmlns:p15="http://schemas.microsoft.com/office/powerpoint/2012/main">
        <p15:guide id="1" pos="3680" userDrawn="1">
          <p15:clr>
            <a:srgbClr val="FBAE40"/>
          </p15:clr>
        </p15:guide>
        <p15:guide id="2" pos="3476"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4491037" y="1736725"/>
            <a:ext cx="4266009" cy="4284663"/>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386954" y="4184651"/>
            <a:ext cx="4023122" cy="1836736"/>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386954" y="1736726"/>
            <a:ext cx="4023122" cy="2339975"/>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8" name="Zástupný symbol pro text 17">
            <a:extLst>
              <a:ext uri="{FF2B5EF4-FFF2-40B4-BE49-F238E27FC236}">
                <a16:creationId xmlns:a16="http://schemas.microsoft.com/office/drawing/2014/main" id="{BDFD9C10-482D-48BE-9907-E50CAF694E0A}"/>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A42AD51-0F53-4CF9-A391-266A5EE7A84C}"/>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417943751"/>
      </p:ext>
    </p:extLst>
  </p:cSld>
  <p:clrMapOvr>
    <a:masterClrMapping/>
  </p:clrMapOvr>
  <p:extLst>
    <p:ext uri="{DCECCB84-F9BA-43D5-87BE-67443E8EF086}">
      <p15:sldGuideLst xmlns:p15="http://schemas.microsoft.com/office/powerpoint/2012/main">
        <p15:guide id="1" orient="horz" pos="2636" userDrawn="1">
          <p15:clr>
            <a:srgbClr val="FBAE40"/>
          </p15:clr>
        </p15:guide>
        <p15:guide id="2" pos="2829" userDrawn="1">
          <p15:clr>
            <a:srgbClr val="FBAE40"/>
          </p15:clr>
        </p15:guide>
        <p15:guide id="3" pos="2778" userDrawn="1">
          <p15:clr>
            <a:srgbClr val="FBAE40"/>
          </p15:clr>
        </p15:guide>
        <p15:guide id="4" orient="horz" pos="2568" userDrawn="1">
          <p15:clr>
            <a:srgbClr val="FBAE40"/>
          </p15:clr>
        </p15:guide>
        <p15:guide id="5" orient="horz" pos="3793" userDrawn="1">
          <p15:clr>
            <a:srgbClr val="FBAE40"/>
          </p15:clr>
        </p15:guide>
        <p15:guide id="6" orient="horz" pos="10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4733926" y="4005264"/>
            <a:ext cx="4023122" cy="2016125"/>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4733926" y="512764"/>
            <a:ext cx="4023122" cy="338455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386953" y="512764"/>
            <a:ext cx="4266009" cy="5508624"/>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1939191431"/>
      </p:ext>
    </p:extLst>
  </p:cSld>
  <p:clrMapOvr>
    <a:masterClrMapping/>
  </p:clrMapOvr>
  <p:extLst>
    <p:ext uri="{DCECCB84-F9BA-43D5-87BE-67443E8EF086}">
      <p15:sldGuideLst xmlns:p15="http://schemas.microsoft.com/office/powerpoint/2012/main">
        <p15:guide id="1" orient="horz" pos="2523" userDrawn="1">
          <p15:clr>
            <a:srgbClr val="FBAE40"/>
          </p15:clr>
        </p15:guide>
        <p15:guide id="2" pos="2931" userDrawn="1">
          <p15:clr>
            <a:srgbClr val="FBAE40"/>
          </p15:clr>
        </p15:guide>
        <p15:guide id="3" pos="2982" userDrawn="1">
          <p15:clr>
            <a:srgbClr val="FBAE40"/>
          </p15:clr>
        </p15:guide>
        <p15:guide id="4" orient="horz" pos="2455" userDrawn="1">
          <p15:clr>
            <a:srgbClr val="FBAE40"/>
          </p15:clr>
        </p15:guide>
        <p15:guide id="5" orient="horz" pos="3793"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userDrawn="1"/>
        </p:nvSpPr>
        <p:spPr>
          <a:xfrm>
            <a:off x="0" y="6261904"/>
            <a:ext cx="9144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4733926" y="4005264"/>
            <a:ext cx="4023122" cy="2339973"/>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4733926" y="512764"/>
            <a:ext cx="4023122" cy="338455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386953" y="512764"/>
            <a:ext cx="4266009" cy="5832473"/>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1734747552"/>
      </p:ext>
    </p:extLst>
  </p:cSld>
  <p:clrMapOvr>
    <a:masterClrMapping/>
  </p:clrMapOvr>
  <p:extLst>
    <p:ext uri="{DCECCB84-F9BA-43D5-87BE-67443E8EF086}">
      <p15:sldGuideLst xmlns:p15="http://schemas.microsoft.com/office/powerpoint/2012/main">
        <p15:guide id="1" orient="horz" pos="2523" userDrawn="1">
          <p15:clr>
            <a:srgbClr val="FBAE40"/>
          </p15:clr>
        </p15:guide>
        <p15:guide id="2" pos="2931" userDrawn="1">
          <p15:clr>
            <a:srgbClr val="FBAE40"/>
          </p15:clr>
        </p15:guide>
        <p15:guide id="3" pos="2982" userDrawn="1">
          <p15:clr>
            <a:srgbClr val="FBAE40"/>
          </p15:clr>
        </p15:guide>
        <p15:guide id="4" orient="horz" pos="2455"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386954" y="2692400"/>
            <a:ext cx="2737247"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3203376" y="2692400"/>
            <a:ext cx="2737247"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6019801" y="2692400"/>
            <a:ext cx="2737247"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527F0A86-B795-44CA-B251-8097D819FAB9}"/>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42C9D890-CE1F-4FF8-91AB-8F8195108A08}"/>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62428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p:ext uri="{DCECCB84-F9BA-43D5-87BE-67443E8EF086}">
      <p15:sldGuideLst xmlns:p15="http://schemas.microsoft.com/office/powerpoint/2012/main">
        <p15:guide id="1" pos="1979" userDrawn="1">
          <p15:clr>
            <a:srgbClr val="FBAE40"/>
          </p15:clr>
        </p15:guide>
        <p15:guide id="2" orient="horz" pos="1684" userDrawn="1">
          <p15:clr>
            <a:srgbClr val="FBAE40"/>
          </p15:clr>
        </p15:guide>
        <p15:guide id="3" orient="horz" pos="3317" userDrawn="1">
          <p15:clr>
            <a:srgbClr val="FBAE40"/>
          </p15:clr>
        </p15:guide>
        <p15:guide id="4" pos="2012" userDrawn="1">
          <p15:clr>
            <a:srgbClr val="FBAE40"/>
          </p15:clr>
        </p15:guide>
        <p15:guide id="5" pos="3748" userDrawn="1">
          <p15:clr>
            <a:srgbClr val="FBAE40"/>
          </p15:clr>
        </p15:guide>
        <p15:guide id="6" pos="378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6019801" y="5250788"/>
            <a:ext cx="2737247" cy="373930"/>
          </a:xfrm>
          <a:prstGeom prst="rect">
            <a:avLst/>
          </a:prstGeom>
        </p:spPr>
        <p:txBody>
          <a:bodyPr wrap="square" lIns="108000" tIns="72000" rIns="108000" bIns="72000">
            <a:spAutoFit/>
          </a:bodyPr>
          <a:lstStyle>
            <a:lvl1pPr marL="0" indent="0" algn="ctr">
              <a:spcBef>
                <a:spcPts val="0"/>
              </a:spcBef>
              <a:buNone/>
              <a:defRPr sz="1650" b="0" cap="all" baseline="0">
                <a:solidFill>
                  <a:schemeClr val="accent1"/>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6019802" y="2095019"/>
            <a:ext cx="2737245" cy="304414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3203376" y="5250788"/>
            <a:ext cx="2737247" cy="373930"/>
          </a:xfrm>
          <a:prstGeom prst="rect">
            <a:avLst/>
          </a:prstGeom>
        </p:spPr>
        <p:txBody>
          <a:bodyPr wrap="square" lIns="108000" tIns="72000" rIns="108000" bIns="72000">
            <a:spAutoFit/>
          </a:bodyPr>
          <a:lstStyle>
            <a:lvl1pPr marL="0" indent="0" algn="ctr">
              <a:spcBef>
                <a:spcPts val="0"/>
              </a:spcBef>
              <a:buNone/>
              <a:defRPr sz="1650" b="0" cap="all" baseline="0">
                <a:solidFill>
                  <a:schemeClr val="accent1"/>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3203378" y="2095019"/>
            <a:ext cx="2737245" cy="304414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386953" y="5250788"/>
            <a:ext cx="2737247" cy="373930"/>
          </a:xfrm>
          <a:prstGeom prst="rect">
            <a:avLst/>
          </a:prstGeom>
        </p:spPr>
        <p:txBody>
          <a:bodyPr wrap="square" lIns="108000" tIns="72000" rIns="108000" bIns="72000">
            <a:spAutoFit/>
          </a:bodyPr>
          <a:lstStyle>
            <a:lvl1pPr marL="0" indent="0" algn="ctr">
              <a:spcBef>
                <a:spcPts val="0"/>
              </a:spcBef>
              <a:buNone/>
              <a:defRPr sz="1650" b="0" cap="all" baseline="0">
                <a:solidFill>
                  <a:schemeClr val="accent1"/>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386953" y="2095019"/>
            <a:ext cx="2737245" cy="304414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A73516F8-F888-4A5E-BA52-D5674B2ED040}"/>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13" name="Nadpis 1">
            <a:extLst>
              <a:ext uri="{FF2B5EF4-FFF2-40B4-BE49-F238E27FC236}">
                <a16:creationId xmlns:a16="http://schemas.microsoft.com/office/drawing/2014/main" id="{7EA78866-B3AD-4146-A4D1-44429205DFE7}"/>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2085899766"/>
      </p:ext>
    </p:extLst>
  </p:cSld>
  <p:clrMapOvr>
    <a:masterClrMapping/>
  </p:clrMapOvr>
  <p:extLst>
    <p:ext uri="{DCECCB84-F9BA-43D5-87BE-67443E8EF086}">
      <p15:sldGuideLst xmlns:p15="http://schemas.microsoft.com/office/powerpoint/2012/main">
        <p15:guide id="1" orient="horz" pos="1321" userDrawn="1">
          <p15:clr>
            <a:srgbClr val="FBAE40"/>
          </p15:clr>
        </p15:guide>
        <p15:guide id="2" orient="horz" pos="3249" userDrawn="1">
          <p15:clr>
            <a:srgbClr val="FBAE40"/>
          </p15:clr>
        </p15:guide>
        <p15:guide id="3" orient="horz" pos="3317" userDrawn="1">
          <p15:clr>
            <a:srgbClr val="FBAE40"/>
          </p15:clr>
        </p15:guide>
        <p15:guide id="4" pos="1979" userDrawn="1">
          <p15:clr>
            <a:srgbClr val="FBAE40"/>
          </p15:clr>
        </p15:guide>
        <p15:guide id="5" pos="2012" userDrawn="1">
          <p15:clr>
            <a:srgbClr val="FBAE40"/>
          </p15:clr>
        </p15:guide>
        <p15:guide id="6" pos="3748" userDrawn="1">
          <p15:clr>
            <a:srgbClr val="FBAE40"/>
          </p15:clr>
        </p15:guide>
        <p15:guide id="7" pos="3782" userDrawn="1">
          <p15:clr>
            <a:srgbClr val="FBAE40"/>
          </p15:clr>
        </p15:guide>
        <p15:guide id="8" orient="horz" pos="358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561645" y="7193250"/>
            <a:ext cx="8007284" cy="207749"/>
          </a:xfrm>
          <a:prstGeom prst="rect">
            <a:avLst/>
          </a:prstGeom>
        </p:spPr>
        <p:txBody>
          <a:bodyPr wrap="square" lIns="0" tIns="0" rIns="0" bIns="0">
            <a:spAutoFit/>
          </a:bodyPr>
          <a:lstStyle>
            <a:lvl1pPr marL="0" indent="0">
              <a:spcBef>
                <a:spcPts val="0"/>
              </a:spcBef>
              <a:buNone/>
              <a:defRPr sz="1500" cap="all" baseline="0">
                <a:solidFill>
                  <a:schemeClr val="accent1"/>
                </a:solidFill>
                <a:latin typeface="+mj-lt"/>
              </a:defRPr>
            </a:lvl1pPr>
          </a:lstStyle>
          <a:p>
            <a:pPr lvl="0"/>
            <a:r>
              <a:rPr lang="en-US" noProof="0"/>
              <a:t>use background picture prepared by graphic designer</a:t>
            </a:r>
          </a:p>
        </p:txBody>
      </p:sp>
      <p:sp>
        <p:nvSpPr>
          <p:cNvPr id="10" name="Zástupný symbol pro text 17">
            <a:extLst>
              <a:ext uri="{FF2B5EF4-FFF2-40B4-BE49-F238E27FC236}">
                <a16:creationId xmlns:a16="http://schemas.microsoft.com/office/drawing/2014/main" id="{AD0F84CB-9840-4857-B6FB-6FACA766A7A8}"/>
              </a:ext>
            </a:extLst>
          </p:cNvPr>
          <p:cNvSpPr>
            <a:spLocks noGrp="1"/>
          </p:cNvSpPr>
          <p:nvPr>
            <p:ph type="body" sz="quarter" idx="10" hasCustomPrompt="1"/>
          </p:nvPr>
        </p:nvSpPr>
        <p:spPr>
          <a:xfrm>
            <a:off x="475919" y="3464268"/>
            <a:ext cx="8203066" cy="644004"/>
          </a:xfrm>
          <a:prstGeom prst="rect">
            <a:avLst/>
          </a:prstGeom>
        </p:spPr>
        <p:txBody>
          <a:bodyPr wrap="square" lIns="108000" tIns="72000" rIns="108000" bIns="72000">
            <a:spAutoFit/>
          </a:bodyPr>
          <a:lstStyle>
            <a:lvl1pPr marL="0" indent="0">
              <a:spcBef>
                <a:spcPts val="0"/>
              </a:spcBef>
              <a:buNone/>
              <a:defRPr sz="3600" cap="all" baseline="0">
                <a:solidFill>
                  <a:schemeClr val="bg1"/>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639D77D0-15BB-48E4-B86F-B394F94194C4}"/>
              </a:ext>
            </a:extLst>
          </p:cNvPr>
          <p:cNvSpPr>
            <a:spLocks noGrp="1"/>
          </p:cNvSpPr>
          <p:nvPr>
            <p:ph type="title" hasCustomPrompt="1"/>
          </p:nvPr>
        </p:nvSpPr>
        <p:spPr>
          <a:xfrm>
            <a:off x="465015" y="2554646"/>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headline</a:t>
            </a:r>
          </a:p>
        </p:txBody>
      </p:sp>
    </p:spTree>
    <p:extLst>
      <p:ext uri="{BB962C8B-B14F-4D97-AF65-F5344CB8AC3E}">
        <p14:creationId xmlns:p14="http://schemas.microsoft.com/office/powerpoint/2010/main" val="3223109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5934078" y="4545013"/>
            <a:ext cx="2902148" cy="560905"/>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6016529" y="2095019"/>
            <a:ext cx="2737245" cy="219919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3117653" y="4545013"/>
            <a:ext cx="2902148" cy="560905"/>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3200102" y="2095019"/>
            <a:ext cx="2737245" cy="219919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301228" y="4545013"/>
            <a:ext cx="2902148" cy="560905"/>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386953" y="2095019"/>
            <a:ext cx="2737245" cy="219919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7E91B46-344C-4C13-9D63-D1046BDA599C}"/>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E69F09DA-763C-49E1-B134-FBC8EF5DA6A7}"/>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976400906"/>
      </p:ext>
    </p:extLst>
  </p:cSld>
  <p:clrMapOvr>
    <a:masterClrMapping/>
  </p:clrMapOvr>
  <p:extLst>
    <p:ext uri="{DCECCB84-F9BA-43D5-87BE-67443E8EF086}">
      <p15:sldGuideLst xmlns:p15="http://schemas.microsoft.com/office/powerpoint/2012/main">
        <p15:guide id="1" orient="horz" pos="1321" userDrawn="1">
          <p15:clr>
            <a:srgbClr val="FBAE40"/>
          </p15:clr>
        </p15:guide>
        <p15:guide id="2" orient="horz" pos="2704" userDrawn="1">
          <p15:clr>
            <a:srgbClr val="FBAE40"/>
          </p15:clr>
        </p15:guide>
        <p15:guide id="3" orient="horz" pos="2863" userDrawn="1">
          <p15:clr>
            <a:srgbClr val="FBAE40"/>
          </p15:clr>
        </p15:guide>
        <p15:guide id="4" orient="horz" pos="3294" userDrawn="1">
          <p15:clr>
            <a:srgbClr val="FBAE40"/>
          </p15:clr>
        </p15:guide>
        <p15:guide id="5" pos="1979" userDrawn="1">
          <p15:clr>
            <a:srgbClr val="FBAE40"/>
          </p15:clr>
        </p15:guide>
        <p15:guide id="6" pos="2012" userDrawn="1">
          <p15:clr>
            <a:srgbClr val="FBAE40"/>
          </p15:clr>
        </p15:guide>
        <p15:guide id="7" pos="3748" userDrawn="1">
          <p15:clr>
            <a:srgbClr val="FBAE40"/>
          </p15:clr>
        </p15:guide>
        <p15:guide id="8" pos="378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6839940" y="2692400"/>
            <a:ext cx="1917106"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4688946" y="2692400"/>
            <a:ext cx="1917106"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2537950" y="2692400"/>
            <a:ext cx="1917106"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386955" y="2692400"/>
            <a:ext cx="1917106"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0B1A0314-6807-4581-83B1-557237A890E2}"/>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3517934-9E61-4DA3-89B1-F903C093D84E}"/>
              </a:ext>
            </a:extLst>
          </p:cNvPr>
          <p:cNvSpPr>
            <a:spLocks noGrp="1"/>
          </p:cNvSpPr>
          <p:nvPr>
            <p:ph type="title" hasCustomPrompt="1"/>
          </p:nvPr>
        </p:nvSpPr>
        <p:spPr>
          <a:xfrm>
            <a:off x="30003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119579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fade">
                                      <p:cBhvr>
                                        <p:cTn id="32" dur="500"/>
                                        <p:tgtEl>
                                          <p:spTgt spid="2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2" end="2"/>
                                            </p:txEl>
                                          </p:spTgt>
                                        </p:tgtEl>
                                        <p:attrNameLst>
                                          <p:attrName>style.visibility</p:attrName>
                                        </p:attrNameLst>
                                      </p:cBhvr>
                                      <p:to>
                                        <p:strVal val="visible"/>
                                      </p:to>
                                    </p:set>
                                    <p:animEffect transition="in" filter="fade">
                                      <p:cBhvr>
                                        <p:cTn id="35" dur="500"/>
                                        <p:tgtEl>
                                          <p:spTgt spid="2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Effect transition="in" filter="fade">
                                      <p:cBhvr>
                                        <p:cTn id="43" dur="500"/>
                                        <p:tgtEl>
                                          <p:spTgt spid="27">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animEffect transition="in" filter="fade">
                                      <p:cBhvr>
                                        <p:cTn id="4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6" grpId="0" uiExpand="1"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5" grpId="0" uiExpand="1"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4" grpId="0" uiExpand="1"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pos="1451" userDrawn="1">
          <p15:clr>
            <a:srgbClr val="FBAE40"/>
          </p15:clr>
        </p15:guide>
        <p15:guide id="2" orient="horz" pos="1684" userDrawn="1">
          <p15:clr>
            <a:srgbClr val="FBAE40"/>
          </p15:clr>
        </p15:guide>
        <p15:guide id="3" orient="horz" pos="3317" userDrawn="1">
          <p15:clr>
            <a:srgbClr val="FBAE40"/>
          </p15:clr>
        </p15:guide>
        <p15:guide id="4" pos="1604" userDrawn="1">
          <p15:clr>
            <a:srgbClr val="FBAE40"/>
          </p15:clr>
        </p15:guide>
        <p15:guide id="5" pos="2812" userDrawn="1">
          <p15:clr>
            <a:srgbClr val="FBAE40"/>
          </p15:clr>
        </p15:guide>
        <p15:guide id="6" pos="2948" userDrawn="1">
          <p15:clr>
            <a:srgbClr val="FBAE40"/>
          </p15:clr>
        </p15:guide>
        <p15:guide id="7" pos="4156" userDrawn="1">
          <p15:clr>
            <a:srgbClr val="FBAE40"/>
          </p15:clr>
        </p15:guide>
        <p15:guide id="8" pos="430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6747934" y="3865589"/>
            <a:ext cx="2094839" cy="976403"/>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6747934" y="3507565"/>
            <a:ext cx="2094839" cy="353155"/>
          </a:xfrm>
          <a:prstGeom prst="rect">
            <a:avLst/>
          </a:prstGeom>
        </p:spPr>
        <p:txBody>
          <a:bodyPr wrap="square" lIns="108000" tIns="72000" rIns="108000" bIns="72000">
            <a:spAutoFit/>
          </a:bodyPr>
          <a:lstStyle>
            <a:lvl1pPr marL="0" indent="0" algn="l">
              <a:spcBef>
                <a:spcPts val="0"/>
              </a:spcBef>
              <a:spcAft>
                <a:spcPts val="450"/>
              </a:spcAft>
              <a:buNone/>
              <a:defRPr sz="1500" b="1" cap="none" baseline="0">
                <a:solidFill>
                  <a:schemeClr val="accent1"/>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6840141" y="2217915"/>
            <a:ext cx="1916907" cy="101192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4599031" y="3865589"/>
            <a:ext cx="2094839" cy="976403"/>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4599031" y="3507565"/>
            <a:ext cx="2094839" cy="353155"/>
          </a:xfrm>
          <a:prstGeom prst="rect">
            <a:avLst/>
          </a:prstGeom>
        </p:spPr>
        <p:txBody>
          <a:bodyPr wrap="square" lIns="108000" tIns="72000" rIns="108000" bIns="72000">
            <a:spAutoFit/>
          </a:bodyPr>
          <a:lstStyle>
            <a:lvl1pPr marL="0" indent="0" algn="l">
              <a:spcBef>
                <a:spcPts val="0"/>
              </a:spcBef>
              <a:spcAft>
                <a:spcPts val="450"/>
              </a:spcAft>
              <a:buNone/>
              <a:defRPr sz="1500" b="1" cap="none" baseline="0">
                <a:solidFill>
                  <a:schemeClr val="accent1"/>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4690088" y="2217915"/>
            <a:ext cx="1916907" cy="101192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2457274" y="3865589"/>
            <a:ext cx="2094839" cy="976403"/>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2457271" y="3507565"/>
            <a:ext cx="2094839" cy="353155"/>
          </a:xfrm>
          <a:prstGeom prst="rect">
            <a:avLst/>
          </a:prstGeom>
        </p:spPr>
        <p:txBody>
          <a:bodyPr wrap="square" lIns="108000" tIns="72000" rIns="108000" bIns="72000">
            <a:spAutoFit/>
          </a:bodyPr>
          <a:lstStyle>
            <a:lvl1pPr marL="0" indent="0" algn="l">
              <a:spcBef>
                <a:spcPts val="0"/>
              </a:spcBef>
              <a:spcAft>
                <a:spcPts val="450"/>
              </a:spcAft>
              <a:buNone/>
              <a:defRPr sz="1500" b="1" cap="none" baseline="0">
                <a:solidFill>
                  <a:schemeClr val="accent1"/>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2546747" y="2217915"/>
            <a:ext cx="1916907" cy="101192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301228" y="3865589"/>
            <a:ext cx="2094839" cy="976403"/>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301228" y="3507565"/>
            <a:ext cx="2094839" cy="353155"/>
          </a:xfrm>
          <a:prstGeom prst="rect">
            <a:avLst/>
          </a:prstGeom>
        </p:spPr>
        <p:txBody>
          <a:bodyPr wrap="square" lIns="108000" tIns="72000" rIns="108000" bIns="72000">
            <a:spAutoFit/>
          </a:bodyPr>
          <a:lstStyle>
            <a:lvl1pPr marL="0" indent="0" algn="l">
              <a:spcBef>
                <a:spcPts val="0"/>
              </a:spcBef>
              <a:spcAft>
                <a:spcPts val="450"/>
              </a:spcAft>
              <a:buNone/>
              <a:defRPr sz="1500" b="1" cap="none" baseline="0">
                <a:solidFill>
                  <a:schemeClr val="accent1"/>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386954" y="2217915"/>
            <a:ext cx="1916907" cy="101192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24" name="Zástupný symbol pro text 17">
            <a:extLst>
              <a:ext uri="{FF2B5EF4-FFF2-40B4-BE49-F238E27FC236}">
                <a16:creationId xmlns:a16="http://schemas.microsoft.com/office/drawing/2014/main" id="{F266E1B7-B1A6-4BA5-812F-53864EF6C9AA}"/>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25" name="Nadpis 1">
            <a:extLst>
              <a:ext uri="{FF2B5EF4-FFF2-40B4-BE49-F238E27FC236}">
                <a16:creationId xmlns:a16="http://schemas.microsoft.com/office/drawing/2014/main" id="{A25BEC6A-2C64-466C-8767-8BCAEE4DD3C6}"/>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3592673957"/>
      </p:ext>
    </p:extLst>
  </p:cSld>
  <p:clrMapOvr>
    <a:masterClrMapping/>
  </p:clrMapOvr>
  <p:extLst>
    <p:ext uri="{DCECCB84-F9BA-43D5-87BE-67443E8EF086}">
      <p15:sldGuideLst xmlns:p15="http://schemas.microsoft.com/office/powerpoint/2012/main">
        <p15:guide id="1" pos="1604" userDrawn="1">
          <p15:clr>
            <a:srgbClr val="FBAE40"/>
          </p15:clr>
        </p15:guide>
        <p15:guide id="2" pos="2948" userDrawn="1">
          <p15:clr>
            <a:srgbClr val="FBAE40"/>
          </p15:clr>
        </p15:guide>
        <p15:guide id="3" pos="4309" userDrawn="1">
          <p15:clr>
            <a:srgbClr val="FBAE40"/>
          </p15:clr>
        </p15:guide>
        <p15:guide id="4" orient="horz" pos="2205" userDrawn="1">
          <p15:clr>
            <a:srgbClr val="FBAE40"/>
          </p15:clr>
        </p15:guide>
        <p15:guide id="5" orient="horz" pos="3226" userDrawn="1">
          <p15:clr>
            <a:srgbClr val="FBAE40"/>
          </p15:clr>
        </p15:guide>
        <p15:guide id="6" pos="1451" userDrawn="1">
          <p15:clr>
            <a:srgbClr val="FBAE40"/>
          </p15:clr>
        </p15:guide>
        <p15:guide id="7" pos="2812" userDrawn="1">
          <p15:clr>
            <a:srgbClr val="FBAE40"/>
          </p15:clr>
        </p15:guide>
        <p15:guide id="8" pos="415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301228" y="1826989"/>
            <a:ext cx="8555832" cy="1334963"/>
          </a:xfrm>
          <a:prstGeom prst="rect">
            <a:avLst/>
          </a:prstGeom>
        </p:spPr>
        <p:txBody>
          <a:bodyPr wrap="square" lIns="108000" tIns="72000" rIns="108000" bIns="72000">
            <a:spAutoFit/>
          </a:bodyPr>
          <a:lstStyle>
            <a:lvl1pPr marL="135000" indent="-135000">
              <a:spcBef>
                <a:spcPts val="0"/>
              </a:spcBef>
              <a:spcAft>
                <a:spcPts val="450"/>
              </a:spcAft>
              <a:buClr>
                <a:schemeClr val="accent1"/>
              </a:buClr>
              <a:defRPr sz="1800">
                <a:solidFill>
                  <a:srgbClr val="000000"/>
                </a:solidFill>
              </a:defRPr>
            </a:lvl1pPr>
            <a:lvl2pPr marL="270000" indent="-135000">
              <a:spcBef>
                <a:spcPts val="0"/>
              </a:spcBef>
              <a:spcAft>
                <a:spcPts val="450"/>
              </a:spcAft>
              <a:defRPr sz="1800">
                <a:solidFill>
                  <a:schemeClr val="tx2">
                    <a:lumMod val="50000"/>
                  </a:schemeClr>
                </a:solidFill>
              </a:defRPr>
            </a:lvl2pPr>
            <a:lvl3pPr marL="405000" indent="-135000">
              <a:spcBef>
                <a:spcPts val="0"/>
              </a:spcBef>
              <a:spcAft>
                <a:spcPts val="450"/>
              </a:spcAft>
              <a:defRPr sz="1800">
                <a:solidFill>
                  <a:srgbClr val="7F7F7F"/>
                </a:solidFill>
              </a:defRPr>
            </a:lvl3pPr>
            <a:lvl4pPr marL="540000" indent="-135000">
              <a:spcBef>
                <a:spcPts val="0"/>
              </a:spcBef>
              <a:spcAft>
                <a:spcPts val="450"/>
              </a:spcAft>
              <a:defRPr sz="1800">
                <a:solidFill>
                  <a:schemeClr val="tx2">
                    <a:lumMod val="60000"/>
                    <a:lumOff val="40000"/>
                  </a:schemeClr>
                </a:solidFill>
              </a:defRPr>
            </a:lvl4pPr>
            <a:lvl5pPr marL="540000" indent="0">
              <a:buNone/>
              <a:defRPr sz="18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2437458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386954" y="1736726"/>
            <a:ext cx="8370094" cy="4284663"/>
          </a:xfrm>
          <a:prstGeom prst="rect">
            <a:avLst/>
          </a:prstGeom>
        </p:spPr>
        <p:txBody>
          <a:bodyPr lIns="0" tIns="72000" rIns="108000" bIns="72000" anchor="ctr"/>
          <a:lstStyle>
            <a:lvl1pPr marL="0" indent="0">
              <a:buNone/>
              <a:defRPr sz="4013"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233956876"/>
      </p:ext>
    </p:extLst>
  </p:cSld>
  <p:clrMapOvr>
    <a:masterClrMapping/>
  </p:clrMapOvr>
  <p:extLst>
    <p:ext uri="{DCECCB84-F9BA-43D5-87BE-67443E8EF086}">
      <p15:sldGuideLst xmlns:p15="http://schemas.microsoft.com/office/powerpoint/2012/main">
        <p15:guide id="5" orient="horz" pos="3793" userDrawn="1">
          <p15:clr>
            <a:srgbClr val="FBAE40"/>
          </p15:clr>
        </p15:guide>
        <p15:guide id="6" orient="horz" pos="109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 product description">
    <p:spTree>
      <p:nvGrpSpPr>
        <p:cNvPr id="1" name=""/>
        <p:cNvGrpSpPr/>
        <p:nvPr/>
      </p:nvGrpSpPr>
      <p:grpSpPr>
        <a:xfrm>
          <a:off x="0" y="0"/>
          <a:ext cx="0" cy="0"/>
          <a:chOff x="0" y="0"/>
          <a:chExt cx="0" cy="0"/>
        </a:xfrm>
      </p:grpSpPr>
      <p:cxnSp>
        <p:nvCxnSpPr>
          <p:cNvPr id="15" name="Přímá spojnice 14">
            <a:extLst>
              <a:ext uri="{FF2B5EF4-FFF2-40B4-BE49-F238E27FC236}">
                <a16:creationId xmlns:a16="http://schemas.microsoft.com/office/drawing/2014/main" id="{EF38230F-BFD5-4426-A4E8-8A0B8088CEDA}"/>
              </a:ext>
            </a:extLst>
          </p:cNvPr>
          <p:cNvCxnSpPr>
            <a:cxnSpLocks/>
          </p:cNvCxnSpPr>
          <p:nvPr userDrawn="1"/>
        </p:nvCxnSpPr>
        <p:spPr>
          <a:xfrm>
            <a:off x="1607344" y="7188200"/>
            <a:ext cx="1276789" cy="0"/>
          </a:xfrm>
          <a:prstGeom prst="line">
            <a:avLst/>
          </a:prstGeom>
          <a:ln w="19050">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0CC4D56-DBCA-4A0E-A894-E2E42CD5FC7F}"/>
              </a:ext>
            </a:extLst>
          </p:cNvPr>
          <p:cNvCxnSpPr>
            <a:cxnSpLocks/>
          </p:cNvCxnSpPr>
          <p:nvPr userDrawn="1"/>
        </p:nvCxnSpPr>
        <p:spPr>
          <a:xfrm>
            <a:off x="5551599" y="7188200"/>
            <a:ext cx="1276789" cy="0"/>
          </a:xfrm>
          <a:prstGeom prst="line">
            <a:avLst/>
          </a:prstGeom>
          <a:ln w="1905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Zástupný symbol obrázku 3">
            <a:extLst>
              <a:ext uri="{FF2B5EF4-FFF2-40B4-BE49-F238E27FC236}">
                <a16:creationId xmlns:a16="http://schemas.microsoft.com/office/drawing/2014/main" id="{95423FA9-1650-42B9-BC61-59A87C62D2C0}"/>
              </a:ext>
            </a:extLst>
          </p:cNvPr>
          <p:cNvSpPr>
            <a:spLocks noGrp="1"/>
          </p:cNvSpPr>
          <p:nvPr>
            <p:ph type="pic" sz="quarter" idx="24" hasCustomPrompt="1"/>
          </p:nvPr>
        </p:nvSpPr>
        <p:spPr>
          <a:xfrm>
            <a:off x="1514475" y="1828471"/>
            <a:ext cx="5468586" cy="3810329"/>
          </a:xfrm>
          <a:prstGeom prst="rect">
            <a:avLst/>
          </a:prstGeom>
          <a:blipFill>
            <a:blip r:embed="rId2"/>
            <a:stretch>
              <a:fillRect/>
            </a:stretch>
          </a:blipFill>
        </p:spPr>
        <p:txBody>
          <a:bodyPr lIns="108000" tIns="72000" rIns="108000" bIns="72000"/>
          <a:lstStyle>
            <a:lvl1pPr marL="0" indent="0">
              <a:spcBef>
                <a:spcPts val="0"/>
              </a:spcBef>
              <a:spcAft>
                <a:spcPts val="450"/>
              </a:spcAft>
              <a:buNone/>
              <a:defRPr sz="1350" b="1">
                <a:solidFill>
                  <a:schemeClr val="accent6"/>
                </a:solidFill>
              </a:defRPr>
            </a:lvl1pPr>
          </a:lstStyle>
          <a:p>
            <a:r>
              <a:rPr lang="en-US" noProof="0"/>
              <a:t>Choose your picture and set descriptions with guide lines (copy them from Slide Master view at the bottom of this slide)</a:t>
            </a:r>
          </a:p>
        </p:txBody>
      </p:sp>
      <p:sp>
        <p:nvSpPr>
          <p:cNvPr id="30" name="Zástupný symbol pro text 6">
            <a:extLst>
              <a:ext uri="{FF2B5EF4-FFF2-40B4-BE49-F238E27FC236}">
                <a16:creationId xmlns:a16="http://schemas.microsoft.com/office/drawing/2014/main" id="{E3F7BC5E-E0E1-4D7F-B142-2FFCC96586AE}"/>
              </a:ext>
            </a:extLst>
          </p:cNvPr>
          <p:cNvSpPr>
            <a:spLocks noGrp="1"/>
          </p:cNvSpPr>
          <p:nvPr>
            <p:ph type="body" sz="quarter" idx="18" hasCustomPrompt="1"/>
          </p:nvPr>
        </p:nvSpPr>
        <p:spPr>
          <a:xfrm>
            <a:off x="5610379" y="4961762"/>
            <a:ext cx="1218008" cy="228515"/>
          </a:xfrm>
          <a:prstGeom prst="rect">
            <a:avLst/>
          </a:prstGeom>
        </p:spPr>
        <p:txBody>
          <a:bodyPr wrap="square" lIns="0" tIns="36000" rIns="0" bIns="36000">
            <a:spAutoFit/>
          </a:bodyPr>
          <a:lstStyle>
            <a:lvl1pPr marL="0" indent="0" algn="r">
              <a:spcBef>
                <a:spcPts val="0"/>
              </a:spcBef>
              <a:spcAft>
                <a:spcPts val="450"/>
              </a:spcAft>
              <a:buNone/>
              <a:defRPr sz="1125">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description</a:t>
            </a:r>
          </a:p>
        </p:txBody>
      </p:sp>
      <p:sp>
        <p:nvSpPr>
          <p:cNvPr id="29" name="Zástupný symbol pro text 6">
            <a:extLst>
              <a:ext uri="{FF2B5EF4-FFF2-40B4-BE49-F238E27FC236}">
                <a16:creationId xmlns:a16="http://schemas.microsoft.com/office/drawing/2014/main" id="{589C140F-AF00-488F-BFF4-956A4B553092}"/>
              </a:ext>
            </a:extLst>
          </p:cNvPr>
          <p:cNvSpPr>
            <a:spLocks noGrp="1"/>
          </p:cNvSpPr>
          <p:nvPr>
            <p:ph type="body" sz="quarter" idx="17" hasCustomPrompt="1"/>
          </p:nvPr>
        </p:nvSpPr>
        <p:spPr>
          <a:xfrm>
            <a:off x="5610379" y="3526662"/>
            <a:ext cx="1218008" cy="228515"/>
          </a:xfrm>
          <a:prstGeom prst="rect">
            <a:avLst/>
          </a:prstGeom>
        </p:spPr>
        <p:txBody>
          <a:bodyPr wrap="square" lIns="0" tIns="36000" rIns="0" bIns="36000">
            <a:spAutoFit/>
          </a:bodyPr>
          <a:lstStyle>
            <a:lvl1pPr marL="0" indent="0" algn="r">
              <a:spcBef>
                <a:spcPts val="0"/>
              </a:spcBef>
              <a:spcAft>
                <a:spcPts val="450"/>
              </a:spcAft>
              <a:buNone/>
              <a:defRPr sz="1125">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description</a:t>
            </a:r>
          </a:p>
        </p:txBody>
      </p:sp>
      <p:sp>
        <p:nvSpPr>
          <p:cNvPr id="18" name="Zástupný symbol pro text 6">
            <a:extLst>
              <a:ext uri="{FF2B5EF4-FFF2-40B4-BE49-F238E27FC236}">
                <a16:creationId xmlns:a16="http://schemas.microsoft.com/office/drawing/2014/main" id="{A204DD8F-C6C2-4072-9EF4-5181554C9744}"/>
              </a:ext>
            </a:extLst>
          </p:cNvPr>
          <p:cNvSpPr>
            <a:spLocks noGrp="1"/>
          </p:cNvSpPr>
          <p:nvPr>
            <p:ph type="body" sz="quarter" idx="16" hasCustomPrompt="1"/>
          </p:nvPr>
        </p:nvSpPr>
        <p:spPr>
          <a:xfrm>
            <a:off x="5610379" y="2338739"/>
            <a:ext cx="1218008" cy="228515"/>
          </a:xfrm>
          <a:prstGeom prst="rect">
            <a:avLst/>
          </a:prstGeom>
        </p:spPr>
        <p:txBody>
          <a:bodyPr wrap="square" lIns="0" tIns="36000" rIns="0" bIns="36000">
            <a:spAutoFit/>
          </a:bodyPr>
          <a:lstStyle>
            <a:lvl1pPr marL="0" indent="0" algn="r">
              <a:spcBef>
                <a:spcPts val="0"/>
              </a:spcBef>
              <a:spcAft>
                <a:spcPts val="450"/>
              </a:spcAft>
              <a:buNone/>
              <a:defRPr sz="1125">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description</a:t>
            </a:r>
          </a:p>
        </p:txBody>
      </p:sp>
      <p:sp>
        <p:nvSpPr>
          <p:cNvPr id="14" name="Zástupný symbol pro text 6">
            <a:extLst>
              <a:ext uri="{FF2B5EF4-FFF2-40B4-BE49-F238E27FC236}">
                <a16:creationId xmlns:a16="http://schemas.microsoft.com/office/drawing/2014/main" id="{201CD003-C7B3-4957-A608-E7C1C6E008DB}"/>
              </a:ext>
            </a:extLst>
          </p:cNvPr>
          <p:cNvSpPr>
            <a:spLocks noGrp="1"/>
          </p:cNvSpPr>
          <p:nvPr>
            <p:ph type="body" sz="quarter" idx="15" hasCustomPrompt="1"/>
          </p:nvPr>
        </p:nvSpPr>
        <p:spPr>
          <a:xfrm>
            <a:off x="1607344" y="2739274"/>
            <a:ext cx="1218008" cy="228515"/>
          </a:xfrm>
          <a:prstGeom prst="rect">
            <a:avLst/>
          </a:prstGeom>
        </p:spPr>
        <p:txBody>
          <a:bodyPr wrap="square" lIns="0" tIns="36000" rIns="0" bIns="36000">
            <a:spAutoFit/>
          </a:bodyPr>
          <a:lstStyle>
            <a:lvl1pPr marL="0" indent="0">
              <a:spcBef>
                <a:spcPts val="0"/>
              </a:spcBef>
              <a:spcAft>
                <a:spcPts val="450"/>
              </a:spcAft>
              <a:buNone/>
              <a:defRPr sz="1125">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description</a:t>
            </a:r>
          </a:p>
        </p:txBody>
      </p:sp>
      <p:sp>
        <p:nvSpPr>
          <p:cNvPr id="11" name="Nadpis 1">
            <a:extLst>
              <a:ext uri="{FF2B5EF4-FFF2-40B4-BE49-F238E27FC236}">
                <a16:creationId xmlns:a16="http://schemas.microsoft.com/office/drawing/2014/main" id="{27D20052-7DA8-4826-9F7B-A307ABDB679B}"/>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Product name</a:t>
            </a:r>
          </a:p>
        </p:txBody>
      </p:sp>
    </p:spTree>
    <p:extLst>
      <p:ext uri="{BB962C8B-B14F-4D97-AF65-F5344CB8AC3E}">
        <p14:creationId xmlns:p14="http://schemas.microsoft.com/office/powerpoint/2010/main" val="11519451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 column quotation">
    <p:spTree>
      <p:nvGrpSpPr>
        <p:cNvPr id="1" name=""/>
        <p:cNvGrpSpPr/>
        <p:nvPr/>
      </p:nvGrpSpPr>
      <p:grpSpPr>
        <a:xfrm>
          <a:off x="0" y="0"/>
          <a:ext cx="0" cy="0"/>
          <a:chOff x="0" y="0"/>
          <a:chExt cx="0" cy="0"/>
        </a:xfrm>
      </p:grpSpPr>
      <p:sp>
        <p:nvSpPr>
          <p:cNvPr id="8" name="Zástupný symbol obrázku 7">
            <a:extLst>
              <a:ext uri="{FF2B5EF4-FFF2-40B4-BE49-F238E27FC236}">
                <a16:creationId xmlns:a16="http://schemas.microsoft.com/office/drawing/2014/main" id="{3CCB8EF0-75E8-4BE7-BDE3-FD277EF9E5CE}"/>
              </a:ext>
            </a:extLst>
          </p:cNvPr>
          <p:cNvSpPr>
            <a:spLocks noGrp="1"/>
          </p:cNvSpPr>
          <p:nvPr>
            <p:ph type="pic" sz="quarter" idx="14" hasCustomPrompt="1"/>
          </p:nvPr>
        </p:nvSpPr>
        <p:spPr>
          <a:xfrm>
            <a:off x="903820" y="2222677"/>
            <a:ext cx="296330" cy="366014"/>
          </a:xfrm>
          <a:prstGeom prst="rect">
            <a:avLst/>
          </a:prstGeom>
          <a:blipFill>
            <a:blip r:embed="rId2"/>
            <a:stretch>
              <a:fillRect/>
            </a:stretch>
          </a:blipFill>
        </p:spPr>
        <p:txBody>
          <a:bodyPr/>
          <a:lstStyle>
            <a:lvl1pPr marL="0" indent="0">
              <a:buNone/>
              <a:defRPr sz="600"/>
            </a:lvl1pPr>
          </a:lstStyle>
          <a:p>
            <a:r>
              <a:rPr lang="en-US" noProof="0"/>
              <a:t> </a:t>
            </a:r>
          </a:p>
        </p:txBody>
      </p:sp>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1202399" y="2442993"/>
            <a:ext cx="5029068" cy="2430984"/>
          </a:xfrm>
          <a:prstGeom prst="rect">
            <a:avLst/>
          </a:prstGeom>
        </p:spPr>
        <p:txBody>
          <a:bodyPr wrap="square" lIns="108000" tIns="72000" rIns="108000" bIns="72000">
            <a:noAutofit/>
          </a:bodyPr>
          <a:lstStyle>
            <a:lvl1pPr marL="0" indent="0" algn="l">
              <a:spcBef>
                <a:spcPts val="0"/>
              </a:spcBef>
              <a:spcAft>
                <a:spcPts val="450"/>
              </a:spcAft>
              <a:buNone/>
              <a:defRPr sz="2025" b="0" cap="none" baseline="0">
                <a:solidFill>
                  <a:schemeClr val="tx2">
                    <a:lumMod val="50000"/>
                  </a:schemeClr>
                </a:solidFill>
                <a:latin typeface="+mn-lt"/>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6" name="Zástupný symbol pro text 17">
            <a:extLst>
              <a:ext uri="{FF2B5EF4-FFF2-40B4-BE49-F238E27FC236}">
                <a16:creationId xmlns:a16="http://schemas.microsoft.com/office/drawing/2014/main" id="{A6206A9F-B5A2-482A-BF76-90FC5206A6CC}"/>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22409788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301227" y="3552754"/>
            <a:ext cx="5633906" cy="1059503"/>
          </a:xfrm>
          <a:prstGeom prst="rect">
            <a:avLst/>
          </a:prstGeom>
        </p:spPr>
        <p:txBody>
          <a:bodyPr wrap="square" lIns="108000" tIns="72000" rIns="108000" bIns="72000">
            <a:spAutoFit/>
          </a:bodyPr>
          <a:lstStyle>
            <a:lvl1pPr marL="0" indent="0">
              <a:spcBef>
                <a:spcPts val="0"/>
              </a:spcBef>
              <a:spcAft>
                <a:spcPts val="450"/>
              </a:spcAft>
              <a:buNone/>
              <a:defRPr sz="165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301227" y="3134576"/>
            <a:ext cx="5633906" cy="373930"/>
          </a:xfrm>
          <a:prstGeom prst="rect">
            <a:avLst/>
          </a:prstGeom>
        </p:spPr>
        <p:txBody>
          <a:bodyPr wrap="square" lIns="108000" tIns="72000" rIns="108000" bIns="72000">
            <a:spAutoFit/>
          </a:bodyPr>
          <a:lstStyle>
            <a:lvl1pPr marL="0" indent="0">
              <a:spcBef>
                <a:spcPts val="0"/>
              </a:spcBef>
              <a:buNone/>
              <a:defRPr sz="165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301227" y="1643035"/>
            <a:ext cx="5633906" cy="768654"/>
          </a:xfrm>
          <a:prstGeom prst="rect">
            <a:avLst/>
          </a:prstGeom>
        </p:spPr>
        <p:txBody>
          <a:bodyPr wrap="square" lIns="108000" tIns="72000" rIns="108000" bIns="72000">
            <a:spAutoFit/>
          </a:bodyPr>
          <a:lstStyle>
            <a:lvl1pPr marL="0" indent="0">
              <a:spcBef>
                <a:spcPts val="0"/>
              </a:spcBef>
              <a:buNone/>
              <a:defRPr sz="225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301226"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440193221"/>
      </p:ext>
    </p:extLst>
  </p:cSld>
  <p:clrMapOvr>
    <a:masterClrMapping/>
  </p:clrMapOvr>
  <p:extLst>
    <p:ext uri="{DCECCB84-F9BA-43D5-87BE-67443E8EF086}">
      <p15:sldGuideLst xmlns:p15="http://schemas.microsoft.com/office/powerpoint/2012/main">
        <p15:guide id="1" pos="368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4733927" y="1752600"/>
            <a:ext cx="4023121" cy="4241800"/>
          </a:xfrm>
          <a:prstGeom prst="rect">
            <a:avLst/>
          </a:prstGeom>
        </p:spPr>
        <p:txBody>
          <a:bodyPr lIns="108000" tIns="540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4733925" y="1673578"/>
            <a:ext cx="402312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386954" y="1752600"/>
            <a:ext cx="4023121"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4DAB1AB4-BC51-45AE-8A85-43C4CDFB0428}"/>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8" name="Nadpis 1">
            <a:extLst>
              <a:ext uri="{FF2B5EF4-FFF2-40B4-BE49-F238E27FC236}">
                <a16:creationId xmlns:a16="http://schemas.microsoft.com/office/drawing/2014/main" id="{6A778C29-1479-449B-A73D-7B450DCD17C6}"/>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34681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3" grpId="0" uiExpand="1"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p:ext uri="{DCECCB84-F9BA-43D5-87BE-67443E8EF086}">
      <p15:sldGuideLst xmlns:p15="http://schemas.microsoft.com/office/powerpoint/2012/main">
        <p15:guide id="1" pos="2778" userDrawn="1">
          <p15:clr>
            <a:srgbClr val="FBAE40"/>
          </p15:clr>
        </p15:guide>
        <p15:guide id="2" pos="2982"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386956" y="1752600"/>
            <a:ext cx="4023121" cy="4241800"/>
          </a:xfrm>
          <a:prstGeom prst="rect">
            <a:avLst/>
          </a:prstGeom>
        </p:spPr>
        <p:txBody>
          <a:bodyPr lIns="108000" tIns="540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386954" y="1673578"/>
            <a:ext cx="402312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4733925" y="1752600"/>
            <a:ext cx="4023121"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33202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p:ext uri="{DCECCB84-F9BA-43D5-87BE-67443E8EF086}">
      <p15:sldGuideLst xmlns:p15="http://schemas.microsoft.com/office/powerpoint/2012/main">
        <p15:guide id="1" pos="2778" userDrawn="1">
          <p15:clr>
            <a:srgbClr val="FBAE40"/>
          </p15:clr>
        </p15:guide>
        <p15:guide id="2" pos="2982"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chemeClr val="bg1"/>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t>Thank</a:t>
            </a:r>
            <a:r>
              <a:rPr lang="en-US" sz="5475"/>
              <a:t> </a:t>
            </a:r>
            <a:r>
              <a:rPr lang="en-US" sz="5475" noProof="0"/>
              <a:t>you</a:t>
            </a:r>
            <a:r>
              <a:rPr lang="en-US" sz="5475"/>
              <a:t>!</a:t>
            </a:r>
          </a:p>
        </p:txBody>
      </p:sp>
    </p:spTree>
    <p:extLst>
      <p:ext uri="{BB962C8B-B14F-4D97-AF65-F5344CB8AC3E}">
        <p14:creationId xmlns:p14="http://schemas.microsoft.com/office/powerpoint/2010/main" val="2101007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386953" y="1752600"/>
            <a:ext cx="4023121"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733925" y="1752600"/>
            <a:ext cx="4023121"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6" name="Zástupný symbol pro text 17">
            <a:extLst>
              <a:ext uri="{FF2B5EF4-FFF2-40B4-BE49-F238E27FC236}">
                <a16:creationId xmlns:a16="http://schemas.microsoft.com/office/drawing/2014/main" id="{79F150ED-B97A-4B74-A9BE-77ED2E629BC6}"/>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6DA60553-8726-4173-9388-E8763DC63FD0}"/>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1021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2778" userDrawn="1">
          <p15:clr>
            <a:srgbClr val="FBAE40"/>
          </p15:clr>
        </p15:guide>
        <p15:guide id="2" pos="2982"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3492104" y="1752600"/>
            <a:ext cx="5264942" cy="4241800"/>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386953" y="1752600"/>
            <a:ext cx="2781301" cy="4241800"/>
          </a:xfrm>
          <a:prstGeom prst="rect">
            <a:avLst/>
          </a:prstGeom>
        </p:spPr>
        <p:txBody>
          <a:bodyPr lIns="108000" tIns="72000" rIns="108000" bIns="72000"/>
          <a:lstStyle>
            <a:lvl1pPr marL="0" indent="0">
              <a:spcBef>
                <a:spcPts val="0"/>
              </a:spcBef>
              <a:spcAft>
                <a:spcPts val="450"/>
              </a:spcAft>
              <a:buClr>
                <a:schemeClr val="accent1"/>
              </a:buClr>
              <a:buFontTx/>
              <a:buNone/>
              <a:defRPr sz="1500">
                <a:solidFill>
                  <a:srgbClr val="000000"/>
                </a:solidFill>
              </a:defRPr>
            </a:lvl1pPr>
            <a:lvl2pPr marL="108000" indent="0">
              <a:buFontTx/>
              <a:buNone/>
              <a:defRPr sz="1500">
                <a:solidFill>
                  <a:schemeClr val="tx2">
                    <a:lumMod val="50000"/>
                  </a:schemeClr>
                </a:solidFill>
              </a:defRPr>
            </a:lvl2pPr>
            <a:lvl3pPr marL="216000" indent="0">
              <a:buFontTx/>
              <a:buNone/>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a:t>
            </a:r>
          </a:p>
        </p:txBody>
      </p:sp>
      <p:sp>
        <p:nvSpPr>
          <p:cNvPr id="6" name="Zástupný symbol pro text 17">
            <a:extLst>
              <a:ext uri="{FF2B5EF4-FFF2-40B4-BE49-F238E27FC236}">
                <a16:creationId xmlns:a16="http://schemas.microsoft.com/office/drawing/2014/main" id="{294B74C1-4D1A-40AD-B1BF-038AED284F80}"/>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CBA6ACBD-9E1F-4F3A-81B6-04E57A08AE29}"/>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133284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1996" userDrawn="1">
          <p15:clr>
            <a:srgbClr val="FBAE40"/>
          </p15:clr>
        </p15:guide>
        <p15:guide id="2" pos="2200"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5838825" y="2687211"/>
            <a:ext cx="1743075" cy="2324100"/>
          </a:xfrm>
          <a:prstGeom prst="rect">
            <a:avLst/>
          </a:prstGeom>
          <a:blipFill dpi="0" rotWithShape="1">
            <a:blip r:embed="rId2"/>
            <a:srcRect/>
            <a:stretch>
              <a:fillRect/>
            </a:stretch>
          </a:blipFill>
        </p:spPr>
        <p:txBody>
          <a:bodyPr lIns="108000" tIns="72000" rIns="108000" bIns="72000" anchor="ctr"/>
          <a:lstStyle>
            <a:lvl1pPr marL="0" indent="0" algn="ctr">
              <a:buNone/>
              <a:defRPr sz="5475" b="1" cap="all" baseline="0">
                <a:solidFill>
                  <a:schemeClr val="bg1"/>
                </a:solidFill>
                <a:latin typeface="+mj-lt"/>
              </a:defRPr>
            </a:lvl1pPr>
          </a:lstStyle>
          <a:p>
            <a:pPr lvl="0"/>
            <a:r>
              <a:rPr lang="en-US" noProof="0"/>
              <a:t>xy%</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386954" y="1736726"/>
            <a:ext cx="5130403" cy="4284663"/>
          </a:xfrm>
          <a:prstGeom prst="rect">
            <a:avLst/>
          </a:prstGeom>
        </p:spPr>
        <p:txBody>
          <a:bodyPr lIns="0" tIns="72000" rIns="108000" bIns="72000" anchor="ctr"/>
          <a:lstStyle>
            <a:lvl1pPr marL="0" indent="0">
              <a:buNone/>
              <a:defRPr sz="4013" b="1" cap="all" baseline="0">
                <a:solidFill>
                  <a:schemeClr val="tx2">
                    <a:lumMod val="50000"/>
                  </a:schemeClr>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999193626"/>
      </p:ext>
    </p:extLst>
  </p:cSld>
  <p:clrMapOvr>
    <a:masterClrMapping/>
  </p:clrMapOvr>
  <p:extLst>
    <p:ext uri="{DCECCB84-F9BA-43D5-87BE-67443E8EF086}">
      <p15:sldGuideLst xmlns:p15="http://schemas.microsoft.com/office/powerpoint/2012/main">
        <p15:guide id="1" pos="3680" userDrawn="1">
          <p15:clr>
            <a:srgbClr val="FBAE40"/>
          </p15:clr>
        </p15:guide>
        <p15:guide id="2" pos="3476"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4491037" y="1736725"/>
            <a:ext cx="4266009" cy="4284663"/>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386954" y="4184651"/>
            <a:ext cx="4023122" cy="1836736"/>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386954" y="1736726"/>
            <a:ext cx="4023122" cy="2339975"/>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8" name="Zástupný symbol pro text 17">
            <a:extLst>
              <a:ext uri="{FF2B5EF4-FFF2-40B4-BE49-F238E27FC236}">
                <a16:creationId xmlns:a16="http://schemas.microsoft.com/office/drawing/2014/main" id="{BDFD9C10-482D-48BE-9907-E50CAF694E0A}"/>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A42AD51-0F53-4CF9-A391-266A5EE7A84C}"/>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3321557796"/>
      </p:ext>
    </p:extLst>
  </p:cSld>
  <p:clrMapOvr>
    <a:masterClrMapping/>
  </p:clrMapOvr>
  <p:extLst>
    <p:ext uri="{DCECCB84-F9BA-43D5-87BE-67443E8EF086}">
      <p15:sldGuideLst xmlns:p15="http://schemas.microsoft.com/office/powerpoint/2012/main">
        <p15:guide id="1" orient="horz" pos="2636" userDrawn="1">
          <p15:clr>
            <a:srgbClr val="FBAE40"/>
          </p15:clr>
        </p15:guide>
        <p15:guide id="2" pos="2829" userDrawn="1">
          <p15:clr>
            <a:srgbClr val="FBAE40"/>
          </p15:clr>
        </p15:guide>
        <p15:guide id="3" pos="2778" userDrawn="1">
          <p15:clr>
            <a:srgbClr val="FBAE40"/>
          </p15:clr>
        </p15:guide>
        <p15:guide id="4" orient="horz" pos="2568" userDrawn="1">
          <p15:clr>
            <a:srgbClr val="FBAE40"/>
          </p15:clr>
        </p15:guide>
        <p15:guide id="5" orient="horz" pos="3793" userDrawn="1">
          <p15:clr>
            <a:srgbClr val="FBAE40"/>
          </p15:clr>
        </p15:guide>
        <p15:guide id="6" orient="horz" pos="1094"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4733926" y="4005264"/>
            <a:ext cx="4023122" cy="2016125"/>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4733926" y="512764"/>
            <a:ext cx="4023122" cy="338455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386953" y="512764"/>
            <a:ext cx="4266009" cy="5508624"/>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223707919"/>
      </p:ext>
    </p:extLst>
  </p:cSld>
  <p:clrMapOvr>
    <a:masterClrMapping/>
  </p:clrMapOvr>
  <p:extLst>
    <p:ext uri="{DCECCB84-F9BA-43D5-87BE-67443E8EF086}">
      <p15:sldGuideLst xmlns:p15="http://schemas.microsoft.com/office/powerpoint/2012/main">
        <p15:guide id="1" orient="horz" pos="2523" userDrawn="1">
          <p15:clr>
            <a:srgbClr val="FBAE40"/>
          </p15:clr>
        </p15:guide>
        <p15:guide id="2" pos="2931" userDrawn="1">
          <p15:clr>
            <a:srgbClr val="FBAE40"/>
          </p15:clr>
        </p15:guide>
        <p15:guide id="3" pos="2982" userDrawn="1">
          <p15:clr>
            <a:srgbClr val="FBAE40"/>
          </p15:clr>
        </p15:guide>
        <p15:guide id="4" orient="horz" pos="2455" userDrawn="1">
          <p15:clr>
            <a:srgbClr val="FBAE40"/>
          </p15:clr>
        </p15:guide>
        <p15:guide id="5" orient="horz" pos="3793"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userDrawn="1"/>
        </p:nvSpPr>
        <p:spPr>
          <a:xfrm>
            <a:off x="0" y="6261904"/>
            <a:ext cx="9144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4733926" y="4005264"/>
            <a:ext cx="4023122" cy="2339973"/>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4733926" y="512764"/>
            <a:ext cx="4023122" cy="338455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386953" y="512764"/>
            <a:ext cx="4266009" cy="5832473"/>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4283526089"/>
      </p:ext>
    </p:extLst>
  </p:cSld>
  <p:clrMapOvr>
    <a:masterClrMapping/>
  </p:clrMapOvr>
  <p:extLst>
    <p:ext uri="{DCECCB84-F9BA-43D5-87BE-67443E8EF086}">
      <p15:sldGuideLst xmlns:p15="http://schemas.microsoft.com/office/powerpoint/2012/main">
        <p15:guide id="1" orient="horz" pos="2523" userDrawn="1">
          <p15:clr>
            <a:srgbClr val="FBAE40"/>
          </p15:clr>
        </p15:guide>
        <p15:guide id="2" pos="2931" userDrawn="1">
          <p15:clr>
            <a:srgbClr val="FBAE40"/>
          </p15:clr>
        </p15:guide>
        <p15:guide id="3" pos="2982" userDrawn="1">
          <p15:clr>
            <a:srgbClr val="FBAE40"/>
          </p15:clr>
        </p15:guide>
        <p15:guide id="4" orient="horz" pos="2455"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386954" y="2692400"/>
            <a:ext cx="2737247"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3203376" y="2692400"/>
            <a:ext cx="2737247"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6019801" y="2692400"/>
            <a:ext cx="2737247"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9B2E2A96-665D-4484-8070-079906CE2D27}"/>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42C9D890-CE1F-4FF8-91AB-8F8195108A08}"/>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399880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p:ext uri="{DCECCB84-F9BA-43D5-87BE-67443E8EF086}">
      <p15:sldGuideLst xmlns:p15="http://schemas.microsoft.com/office/powerpoint/2012/main">
        <p15:guide id="1" pos="1979" userDrawn="1">
          <p15:clr>
            <a:srgbClr val="FBAE40"/>
          </p15:clr>
        </p15:guide>
        <p15:guide id="2" orient="horz" pos="1684" userDrawn="1">
          <p15:clr>
            <a:srgbClr val="FBAE40"/>
          </p15:clr>
        </p15:guide>
        <p15:guide id="3" orient="horz" pos="3317" userDrawn="1">
          <p15:clr>
            <a:srgbClr val="FBAE40"/>
          </p15:clr>
        </p15:guide>
        <p15:guide id="4" pos="2012" userDrawn="1">
          <p15:clr>
            <a:srgbClr val="FBAE40"/>
          </p15:clr>
        </p15:guide>
        <p15:guide id="5" pos="3748" userDrawn="1">
          <p15:clr>
            <a:srgbClr val="FBAE40"/>
          </p15:clr>
        </p15:guide>
        <p15:guide id="6" pos="3782"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6019801" y="5250788"/>
            <a:ext cx="2737247" cy="373930"/>
          </a:xfrm>
          <a:prstGeom prst="rect">
            <a:avLst/>
          </a:prstGeom>
        </p:spPr>
        <p:txBody>
          <a:bodyPr wrap="square" lIns="108000" tIns="72000" rIns="108000" bIns="72000">
            <a:spAutoFit/>
          </a:bodyPr>
          <a:lstStyle>
            <a:lvl1pPr marL="0" indent="0" algn="ctr">
              <a:spcBef>
                <a:spcPts val="0"/>
              </a:spcBef>
              <a:buNone/>
              <a:defRPr sz="1650" b="0" cap="all" baseline="0">
                <a:solidFill>
                  <a:schemeClr val="accent1"/>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6019802" y="2095019"/>
            <a:ext cx="2737245" cy="304414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3203376" y="5250788"/>
            <a:ext cx="2737247" cy="373930"/>
          </a:xfrm>
          <a:prstGeom prst="rect">
            <a:avLst/>
          </a:prstGeom>
        </p:spPr>
        <p:txBody>
          <a:bodyPr wrap="square" lIns="108000" tIns="72000" rIns="108000" bIns="72000">
            <a:spAutoFit/>
          </a:bodyPr>
          <a:lstStyle>
            <a:lvl1pPr marL="0" indent="0" algn="ctr">
              <a:spcBef>
                <a:spcPts val="0"/>
              </a:spcBef>
              <a:buNone/>
              <a:defRPr sz="1650" b="0" cap="all" baseline="0">
                <a:solidFill>
                  <a:schemeClr val="accent1"/>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3203378" y="2095019"/>
            <a:ext cx="2737245" cy="304414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386953" y="5250788"/>
            <a:ext cx="2737247" cy="373930"/>
          </a:xfrm>
          <a:prstGeom prst="rect">
            <a:avLst/>
          </a:prstGeom>
        </p:spPr>
        <p:txBody>
          <a:bodyPr wrap="square" lIns="108000" tIns="72000" rIns="108000" bIns="72000">
            <a:spAutoFit/>
          </a:bodyPr>
          <a:lstStyle>
            <a:lvl1pPr marL="0" indent="0" algn="ctr">
              <a:spcBef>
                <a:spcPts val="0"/>
              </a:spcBef>
              <a:buNone/>
              <a:defRPr sz="1650" b="0" cap="all" baseline="0">
                <a:solidFill>
                  <a:schemeClr val="accent1"/>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386953" y="2095019"/>
            <a:ext cx="2737245" cy="304414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A73516F8-F888-4A5E-BA52-D5674B2ED040}"/>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13" name="Nadpis 1">
            <a:extLst>
              <a:ext uri="{FF2B5EF4-FFF2-40B4-BE49-F238E27FC236}">
                <a16:creationId xmlns:a16="http://schemas.microsoft.com/office/drawing/2014/main" id="{7EA78866-B3AD-4146-A4D1-44429205DFE7}"/>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3295925341"/>
      </p:ext>
    </p:extLst>
  </p:cSld>
  <p:clrMapOvr>
    <a:masterClrMapping/>
  </p:clrMapOvr>
  <p:extLst>
    <p:ext uri="{DCECCB84-F9BA-43D5-87BE-67443E8EF086}">
      <p15:sldGuideLst xmlns:p15="http://schemas.microsoft.com/office/powerpoint/2012/main">
        <p15:guide id="1" orient="horz" pos="1321" userDrawn="1">
          <p15:clr>
            <a:srgbClr val="FBAE40"/>
          </p15:clr>
        </p15:guide>
        <p15:guide id="2" orient="horz" pos="3249" userDrawn="1">
          <p15:clr>
            <a:srgbClr val="FBAE40"/>
          </p15:clr>
        </p15:guide>
        <p15:guide id="3" orient="horz" pos="3317" userDrawn="1">
          <p15:clr>
            <a:srgbClr val="FBAE40"/>
          </p15:clr>
        </p15:guide>
        <p15:guide id="4" pos="1979" userDrawn="1">
          <p15:clr>
            <a:srgbClr val="FBAE40"/>
          </p15:clr>
        </p15:guide>
        <p15:guide id="5" pos="2012" userDrawn="1">
          <p15:clr>
            <a:srgbClr val="FBAE40"/>
          </p15:clr>
        </p15:guide>
        <p15:guide id="6" pos="3748" userDrawn="1">
          <p15:clr>
            <a:srgbClr val="FBAE40"/>
          </p15:clr>
        </p15:guide>
        <p15:guide id="7" pos="3782" userDrawn="1">
          <p15:clr>
            <a:srgbClr val="FBAE40"/>
          </p15:clr>
        </p15:guide>
        <p15:guide id="8" orient="horz" pos="3589"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5934078" y="4545013"/>
            <a:ext cx="2902148" cy="560905"/>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6016529" y="2095019"/>
            <a:ext cx="2737245" cy="219919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3117653" y="4545013"/>
            <a:ext cx="2902148" cy="560905"/>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3200102" y="2095019"/>
            <a:ext cx="2737245" cy="219919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301228" y="4545013"/>
            <a:ext cx="2902148" cy="560905"/>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386953" y="2095019"/>
            <a:ext cx="2737245" cy="2199191"/>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7E91B46-344C-4C13-9D63-D1046BDA599C}"/>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E69F09DA-763C-49E1-B134-FBC8EF5DA6A7}"/>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998125773"/>
      </p:ext>
    </p:extLst>
  </p:cSld>
  <p:clrMapOvr>
    <a:masterClrMapping/>
  </p:clrMapOvr>
  <p:extLst>
    <p:ext uri="{DCECCB84-F9BA-43D5-87BE-67443E8EF086}">
      <p15:sldGuideLst xmlns:p15="http://schemas.microsoft.com/office/powerpoint/2012/main">
        <p15:guide id="1" orient="horz" pos="1321" userDrawn="1">
          <p15:clr>
            <a:srgbClr val="FBAE40"/>
          </p15:clr>
        </p15:guide>
        <p15:guide id="2" orient="horz" pos="2704" userDrawn="1">
          <p15:clr>
            <a:srgbClr val="FBAE40"/>
          </p15:clr>
        </p15:guide>
        <p15:guide id="3" orient="horz" pos="2863" userDrawn="1">
          <p15:clr>
            <a:srgbClr val="FBAE40"/>
          </p15:clr>
        </p15:guide>
        <p15:guide id="4" orient="horz" pos="3294" userDrawn="1">
          <p15:clr>
            <a:srgbClr val="FBAE40"/>
          </p15:clr>
        </p15:guide>
        <p15:guide id="5" pos="1979" userDrawn="1">
          <p15:clr>
            <a:srgbClr val="FBAE40"/>
          </p15:clr>
        </p15:guide>
        <p15:guide id="6" pos="2012" userDrawn="1">
          <p15:clr>
            <a:srgbClr val="FBAE40"/>
          </p15:clr>
        </p15:guide>
        <p15:guide id="7" pos="3748" userDrawn="1">
          <p15:clr>
            <a:srgbClr val="FBAE40"/>
          </p15:clr>
        </p15:guide>
        <p15:guide id="8" pos="3782"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6839940" y="2692400"/>
            <a:ext cx="1917106"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4688946" y="2692400"/>
            <a:ext cx="1917106"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2537950" y="2692400"/>
            <a:ext cx="1917106"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386955" y="2692400"/>
            <a:ext cx="1917106" cy="2550932"/>
          </a:xfrm>
          <a:prstGeom prst="rect">
            <a:avLst/>
          </a:prstGeom>
        </p:spPr>
        <p:txBody>
          <a:bodyPr lIns="108000" tIns="72000" rIns="108000" bIns="72000"/>
          <a:lstStyle>
            <a:lvl1pPr marL="108000" indent="-108000">
              <a:spcBef>
                <a:spcPts val="0"/>
              </a:spcBef>
              <a:spcAft>
                <a:spcPts val="450"/>
              </a:spcAft>
              <a:buClr>
                <a:schemeClr val="accent1"/>
              </a:buClr>
              <a:defRPr sz="1500">
                <a:solidFill>
                  <a:srgbClr val="000000"/>
                </a:solidFill>
              </a:defRPr>
            </a:lvl1pPr>
            <a:lvl2pPr marL="216000" indent="-108000">
              <a:spcBef>
                <a:spcPts val="0"/>
              </a:spcBef>
              <a:spcAft>
                <a:spcPts val="450"/>
              </a:spcAft>
              <a:defRPr sz="1500">
                <a:solidFill>
                  <a:schemeClr val="tx2">
                    <a:lumMod val="50000"/>
                  </a:schemeClr>
                </a:solidFill>
              </a:defRPr>
            </a:lvl2pPr>
            <a:lvl3pPr marL="324000" indent="-108000">
              <a:spcBef>
                <a:spcPts val="0"/>
              </a:spcBef>
              <a:spcAft>
                <a:spcPts val="450"/>
              </a:spcAft>
              <a:defRPr sz="1500">
                <a:solidFill>
                  <a:srgbClr val="7F7F7F"/>
                </a:solidFill>
              </a:defRPr>
            </a:lvl3pPr>
            <a:lvl4pPr marL="324000" indent="0">
              <a:buNone/>
              <a:defRPr sz="1500">
                <a:solidFill>
                  <a:schemeClr val="tx2">
                    <a:lumMod val="60000"/>
                    <a:lumOff val="40000"/>
                  </a:schemeClr>
                </a:solidFill>
              </a:defRPr>
            </a:lvl4pPr>
            <a:lvl5pPr marL="540000" indent="-108000">
              <a:defRPr sz="15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0B1A0314-6807-4581-83B1-557237A890E2}"/>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3517934-9E61-4DA3-89B1-F903C093D84E}"/>
              </a:ext>
            </a:extLst>
          </p:cNvPr>
          <p:cNvSpPr>
            <a:spLocks noGrp="1"/>
          </p:cNvSpPr>
          <p:nvPr>
            <p:ph type="title" hasCustomPrompt="1"/>
          </p:nvPr>
        </p:nvSpPr>
        <p:spPr>
          <a:xfrm>
            <a:off x="30003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265153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fade">
                                      <p:cBhvr>
                                        <p:cTn id="32" dur="500"/>
                                        <p:tgtEl>
                                          <p:spTgt spid="2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2" end="2"/>
                                            </p:txEl>
                                          </p:spTgt>
                                        </p:tgtEl>
                                        <p:attrNameLst>
                                          <p:attrName>style.visibility</p:attrName>
                                        </p:attrNameLst>
                                      </p:cBhvr>
                                      <p:to>
                                        <p:strVal val="visible"/>
                                      </p:to>
                                    </p:set>
                                    <p:animEffect transition="in" filter="fade">
                                      <p:cBhvr>
                                        <p:cTn id="35" dur="500"/>
                                        <p:tgtEl>
                                          <p:spTgt spid="2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Effect transition="in" filter="fade">
                                      <p:cBhvr>
                                        <p:cTn id="43" dur="500"/>
                                        <p:tgtEl>
                                          <p:spTgt spid="27">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animEffect transition="in" filter="fade">
                                      <p:cBhvr>
                                        <p:cTn id="4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6" grpId="0" uiExpand="1"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5" grpId="0" uiExpand="1"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4" grpId="0" uiExpand="1"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pos="1451" userDrawn="1">
          <p15:clr>
            <a:srgbClr val="FBAE40"/>
          </p15:clr>
        </p15:guide>
        <p15:guide id="2" orient="horz" pos="1684" userDrawn="1">
          <p15:clr>
            <a:srgbClr val="FBAE40"/>
          </p15:clr>
        </p15:guide>
        <p15:guide id="3" orient="horz" pos="3317" userDrawn="1">
          <p15:clr>
            <a:srgbClr val="FBAE40"/>
          </p15:clr>
        </p15:guide>
        <p15:guide id="4" pos="1604" userDrawn="1">
          <p15:clr>
            <a:srgbClr val="FBAE40"/>
          </p15:clr>
        </p15:guide>
        <p15:guide id="5" pos="2812" userDrawn="1">
          <p15:clr>
            <a:srgbClr val="FBAE40"/>
          </p15:clr>
        </p15:guide>
        <p15:guide id="6" pos="2948" userDrawn="1">
          <p15:clr>
            <a:srgbClr val="FBAE40"/>
          </p15:clr>
        </p15:guide>
        <p15:guide id="7" pos="4156" userDrawn="1">
          <p15:clr>
            <a:srgbClr val="FBAE40"/>
          </p15:clr>
        </p15:guide>
        <p15:guide id="8" pos="430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Write your own ending</a:t>
            </a:r>
          </a:p>
        </p:txBody>
      </p:sp>
    </p:spTree>
    <p:extLst>
      <p:ext uri="{BB962C8B-B14F-4D97-AF65-F5344CB8AC3E}">
        <p14:creationId xmlns:p14="http://schemas.microsoft.com/office/powerpoint/2010/main" val="24668361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6747934" y="3865589"/>
            <a:ext cx="2094839" cy="976403"/>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6747934" y="3507565"/>
            <a:ext cx="2094839" cy="353155"/>
          </a:xfrm>
          <a:prstGeom prst="rect">
            <a:avLst/>
          </a:prstGeom>
        </p:spPr>
        <p:txBody>
          <a:bodyPr wrap="square" lIns="108000" tIns="72000" rIns="108000" bIns="72000">
            <a:spAutoFit/>
          </a:bodyPr>
          <a:lstStyle>
            <a:lvl1pPr marL="0" indent="0" algn="l">
              <a:spcBef>
                <a:spcPts val="0"/>
              </a:spcBef>
              <a:spcAft>
                <a:spcPts val="450"/>
              </a:spcAft>
              <a:buNone/>
              <a:defRPr sz="1500" b="1" cap="none" baseline="0">
                <a:solidFill>
                  <a:schemeClr val="accent1"/>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6840141" y="2217915"/>
            <a:ext cx="1916907" cy="101192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4599031" y="3865589"/>
            <a:ext cx="2094839" cy="976403"/>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4599031" y="3507565"/>
            <a:ext cx="2094839" cy="353155"/>
          </a:xfrm>
          <a:prstGeom prst="rect">
            <a:avLst/>
          </a:prstGeom>
        </p:spPr>
        <p:txBody>
          <a:bodyPr wrap="square" lIns="108000" tIns="72000" rIns="108000" bIns="72000">
            <a:spAutoFit/>
          </a:bodyPr>
          <a:lstStyle>
            <a:lvl1pPr marL="0" indent="0" algn="l">
              <a:spcBef>
                <a:spcPts val="0"/>
              </a:spcBef>
              <a:spcAft>
                <a:spcPts val="450"/>
              </a:spcAft>
              <a:buNone/>
              <a:defRPr sz="1500" b="1" cap="none" baseline="0">
                <a:solidFill>
                  <a:schemeClr val="accent1"/>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4690088" y="2217915"/>
            <a:ext cx="1916907" cy="101192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2457274" y="3865589"/>
            <a:ext cx="2094839" cy="976403"/>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2457271" y="3507565"/>
            <a:ext cx="2094839" cy="353155"/>
          </a:xfrm>
          <a:prstGeom prst="rect">
            <a:avLst/>
          </a:prstGeom>
        </p:spPr>
        <p:txBody>
          <a:bodyPr wrap="square" lIns="108000" tIns="72000" rIns="108000" bIns="72000">
            <a:spAutoFit/>
          </a:bodyPr>
          <a:lstStyle>
            <a:lvl1pPr marL="0" indent="0" algn="l">
              <a:spcBef>
                <a:spcPts val="0"/>
              </a:spcBef>
              <a:spcAft>
                <a:spcPts val="450"/>
              </a:spcAft>
              <a:buNone/>
              <a:defRPr sz="1500" b="1" cap="none" baseline="0">
                <a:solidFill>
                  <a:schemeClr val="accent1"/>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2546747" y="2217915"/>
            <a:ext cx="1916907" cy="101192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301228" y="3865589"/>
            <a:ext cx="2094839" cy="976403"/>
          </a:xfrm>
          <a:prstGeom prst="rect">
            <a:avLst/>
          </a:prstGeom>
        </p:spPr>
        <p:txBody>
          <a:bodyPr wrap="square" lIns="108000" tIns="72000" rIns="108000" bIns="72000">
            <a:spAutoFit/>
          </a:bodyPr>
          <a:lstStyle>
            <a:lvl1pPr marL="0" indent="0" algn="l">
              <a:spcBef>
                <a:spcPts val="0"/>
              </a:spcBef>
              <a:spcAft>
                <a:spcPts val="450"/>
              </a:spcAft>
              <a:buNone/>
              <a:defRPr sz="15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301228" y="3507565"/>
            <a:ext cx="2094839" cy="353155"/>
          </a:xfrm>
          <a:prstGeom prst="rect">
            <a:avLst/>
          </a:prstGeom>
        </p:spPr>
        <p:txBody>
          <a:bodyPr wrap="square" lIns="108000" tIns="72000" rIns="108000" bIns="72000">
            <a:spAutoFit/>
          </a:bodyPr>
          <a:lstStyle>
            <a:lvl1pPr marL="0" indent="0" algn="l">
              <a:spcBef>
                <a:spcPts val="0"/>
              </a:spcBef>
              <a:spcAft>
                <a:spcPts val="450"/>
              </a:spcAft>
              <a:buNone/>
              <a:defRPr sz="1500" b="1" cap="none" baseline="0">
                <a:solidFill>
                  <a:schemeClr val="accent1"/>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386954" y="2217915"/>
            <a:ext cx="1916907" cy="1011920"/>
          </a:xfrm>
          <a:prstGeom prst="rect">
            <a:avLst/>
          </a:prstGeom>
        </p:spPr>
        <p:txBody>
          <a:bodyPr lIns="108000" tIns="72000" rIns="108000" bIns="72000"/>
          <a:lstStyle>
            <a:lvl1pPr marL="0" indent="0">
              <a:buNone/>
              <a:defRPr sz="1500">
                <a:solidFill>
                  <a:srgbClr val="000000"/>
                </a:solidFill>
              </a:defRPr>
            </a:lvl1pPr>
            <a:lvl2pPr marL="342900" indent="0">
              <a:buNone/>
              <a:defRPr>
                <a:solidFill>
                  <a:srgbClr val="000000"/>
                </a:solidFill>
              </a:defRPr>
            </a:lvl2pPr>
            <a:lvl3pPr marL="685800" indent="0">
              <a:buNone/>
              <a:defRPr>
                <a:solidFill>
                  <a:srgbClr val="000000"/>
                </a:solidFill>
              </a:defRPr>
            </a:lvl3pPr>
            <a:lvl4pPr marL="1028700" indent="0">
              <a:buNone/>
              <a:defRPr>
                <a:solidFill>
                  <a:srgbClr val="000000"/>
                </a:solidFill>
              </a:defRPr>
            </a:lvl4pPr>
            <a:lvl5pPr marL="1371600" indent="0">
              <a:buNone/>
              <a:defRPr>
                <a:solidFill>
                  <a:srgbClr val="000000"/>
                </a:solidFill>
              </a:defRPr>
            </a:lvl5pPr>
          </a:lstStyle>
          <a:p>
            <a:pPr lvl="0"/>
            <a:r>
              <a:rPr lang="en-US" noProof="0"/>
              <a:t>Choose your content</a:t>
            </a:r>
          </a:p>
        </p:txBody>
      </p:sp>
      <p:sp>
        <p:nvSpPr>
          <p:cNvPr id="24" name="Zástupný symbol pro text 17">
            <a:extLst>
              <a:ext uri="{FF2B5EF4-FFF2-40B4-BE49-F238E27FC236}">
                <a16:creationId xmlns:a16="http://schemas.microsoft.com/office/drawing/2014/main" id="{F266E1B7-B1A6-4BA5-812F-53864EF6C9AA}"/>
              </a:ext>
            </a:extLst>
          </p:cNvPr>
          <p:cNvSpPr>
            <a:spLocks noGrp="1"/>
          </p:cNvSpPr>
          <p:nvPr>
            <p:ph type="body" sz="quarter" idx="10" hasCustomPrompt="1"/>
          </p:nvPr>
        </p:nvSpPr>
        <p:spPr>
          <a:xfrm>
            <a:off x="301228" y="1061071"/>
            <a:ext cx="8555832" cy="457030"/>
          </a:xfrm>
          <a:prstGeom prst="rect">
            <a:avLst/>
          </a:prstGeom>
        </p:spPr>
        <p:txBody>
          <a:bodyPr wrap="square" lIns="108000" tIns="72000" rIns="108000" bIns="72000">
            <a:spAutoFit/>
          </a:bodyPr>
          <a:lstStyle>
            <a:lvl1pPr marL="0" indent="0">
              <a:spcBef>
                <a:spcPts val="0"/>
              </a:spcBef>
              <a:buNone/>
              <a:defRPr sz="2250" b="1" cap="all" baseline="0">
                <a:solidFill>
                  <a:srgbClr val="000000"/>
                </a:solidFill>
                <a:latin typeface="+mj-lt"/>
              </a:defRPr>
            </a:lvl1pPr>
          </a:lstStyle>
          <a:p>
            <a:pPr lvl="0"/>
            <a:r>
              <a:rPr lang="en-US" noProof="0"/>
              <a:t>subheadline</a:t>
            </a:r>
          </a:p>
        </p:txBody>
      </p:sp>
      <p:sp>
        <p:nvSpPr>
          <p:cNvPr id="25" name="Nadpis 1">
            <a:extLst>
              <a:ext uri="{FF2B5EF4-FFF2-40B4-BE49-F238E27FC236}">
                <a16:creationId xmlns:a16="http://schemas.microsoft.com/office/drawing/2014/main" id="{A25BEC6A-2C64-466C-8767-8BCAEE4DD3C6}"/>
              </a:ext>
            </a:extLst>
          </p:cNvPr>
          <p:cNvSpPr>
            <a:spLocks noGrp="1"/>
          </p:cNvSpPr>
          <p:nvPr>
            <p:ph type="title" hasCustomPrompt="1"/>
          </p:nvPr>
        </p:nvSpPr>
        <p:spPr>
          <a:xfrm>
            <a:off x="301228" y="326073"/>
            <a:ext cx="8555832" cy="701199"/>
          </a:xfrm>
          <a:prstGeom prst="rect">
            <a:avLst/>
          </a:prstGeom>
        </p:spPr>
        <p:txBody>
          <a:bodyPr wrap="square" lIns="90000" tIns="72000" rIns="108000" bIns="72000">
            <a:spAutoFit/>
          </a:bodyPr>
          <a:lstStyle>
            <a:lvl1pPr>
              <a:defRPr sz="4013" b="1" cap="all" baseline="0"/>
            </a:lvl1pPr>
          </a:lstStyle>
          <a:p>
            <a:r>
              <a:rPr lang="en-US" noProof="0"/>
              <a:t>headline</a:t>
            </a:r>
          </a:p>
        </p:txBody>
      </p:sp>
    </p:spTree>
    <p:extLst>
      <p:ext uri="{BB962C8B-B14F-4D97-AF65-F5344CB8AC3E}">
        <p14:creationId xmlns:p14="http://schemas.microsoft.com/office/powerpoint/2010/main" val="4055717121"/>
      </p:ext>
    </p:extLst>
  </p:cSld>
  <p:clrMapOvr>
    <a:masterClrMapping/>
  </p:clrMapOvr>
  <p:extLst>
    <p:ext uri="{DCECCB84-F9BA-43D5-87BE-67443E8EF086}">
      <p15:sldGuideLst xmlns:p15="http://schemas.microsoft.com/office/powerpoint/2012/main">
        <p15:guide id="1" pos="1604" userDrawn="1">
          <p15:clr>
            <a:srgbClr val="FBAE40"/>
          </p15:clr>
        </p15:guide>
        <p15:guide id="2" pos="2948" userDrawn="1">
          <p15:clr>
            <a:srgbClr val="FBAE40"/>
          </p15:clr>
        </p15:guide>
        <p15:guide id="3" pos="4309" userDrawn="1">
          <p15:clr>
            <a:srgbClr val="FBAE40"/>
          </p15:clr>
        </p15:guide>
        <p15:guide id="4" orient="horz" pos="2205" userDrawn="1">
          <p15:clr>
            <a:srgbClr val="FBAE40"/>
          </p15:clr>
        </p15:guide>
        <p15:guide id="5" orient="horz" pos="3226" userDrawn="1">
          <p15:clr>
            <a:srgbClr val="FBAE40"/>
          </p15:clr>
        </p15:guide>
        <p15:guide id="6" pos="1451" userDrawn="1">
          <p15:clr>
            <a:srgbClr val="FBAE40"/>
          </p15:clr>
        </p15:guide>
        <p15:guide id="7" pos="2812" userDrawn="1">
          <p15:clr>
            <a:srgbClr val="FBAE40"/>
          </p15:clr>
        </p15:guide>
        <p15:guide id="8" pos="4156"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8" name="Obrázek 7">
            <a:extLst>
              <a:ext uri="{FF2B5EF4-FFF2-40B4-BE49-F238E27FC236}">
                <a16:creationId xmlns:a16="http://schemas.microsoft.com/office/drawing/2014/main" id="{9D495E1D-1F4E-4C3C-87AF-F6437AE5A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8800" y="5495926"/>
            <a:ext cx="1477964" cy="682137"/>
          </a:xfrm>
          <a:prstGeom prst="rect">
            <a:avLst/>
          </a:prstGeom>
        </p:spPr>
      </p:pic>
      <p:sp>
        <p:nvSpPr>
          <p:cNvPr id="9" name="TextovéPole 8">
            <a:extLst>
              <a:ext uri="{FF2B5EF4-FFF2-40B4-BE49-F238E27FC236}">
                <a16:creationId xmlns:a16="http://schemas.microsoft.com/office/drawing/2014/main" id="{812F9AB0-AA02-4354-B43E-22D2368383B9}"/>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A1154D36-A8F6-4422-922D-57CD7F729E39}"/>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FC9AECDE-D2C4-4B21-A1BE-18903B1CC305}"/>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A9FC8BDB-D988-45DB-93F6-D01AE9DF061A}"/>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FB427A86-3A3C-4334-A0F3-BA8D0E70902C}"/>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381613531"/>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8" name="Obrázek 7">
            <a:extLst>
              <a:ext uri="{FF2B5EF4-FFF2-40B4-BE49-F238E27FC236}">
                <a16:creationId xmlns:a16="http://schemas.microsoft.com/office/drawing/2014/main" id="{9D495E1D-1F4E-4C3C-87AF-F6437AE5A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8800" y="5495926"/>
            <a:ext cx="1477964" cy="682137"/>
          </a:xfrm>
          <a:prstGeom prst="rect">
            <a:avLst/>
          </a:prstGeom>
        </p:spPr>
      </p:pic>
      <p:sp>
        <p:nvSpPr>
          <p:cNvPr id="7" name="Zástupný symbol pro text 17">
            <a:extLst>
              <a:ext uri="{FF2B5EF4-FFF2-40B4-BE49-F238E27FC236}">
                <a16:creationId xmlns:a16="http://schemas.microsoft.com/office/drawing/2014/main" id="{21B501EA-4689-45AA-BA2A-8C66108D121F}"/>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9" name="Zástupný symbol pro text 17">
            <a:extLst>
              <a:ext uri="{FF2B5EF4-FFF2-40B4-BE49-F238E27FC236}">
                <a16:creationId xmlns:a16="http://schemas.microsoft.com/office/drawing/2014/main" id="{9F12C621-D6CE-465C-9481-F9C60801C815}"/>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0" name="Zástupný symbol pro text 17">
            <a:extLst>
              <a:ext uri="{FF2B5EF4-FFF2-40B4-BE49-F238E27FC236}">
                <a16:creationId xmlns:a16="http://schemas.microsoft.com/office/drawing/2014/main" id="{DE8021FE-0319-4124-AC06-67B25D03C375}"/>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1" name="Nadpis 1">
            <a:extLst>
              <a:ext uri="{FF2B5EF4-FFF2-40B4-BE49-F238E27FC236}">
                <a16:creationId xmlns:a16="http://schemas.microsoft.com/office/drawing/2014/main" id="{76A7B17B-B8D0-46A9-A69A-0C17DFC3DE68}"/>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308543277"/>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solidFill>
                  <a:srgbClr val="000000"/>
                </a:solidFill>
              </a:rPr>
              <a:t>Thank</a:t>
            </a:r>
            <a:r>
              <a:rPr lang="en-US" sz="5475">
                <a:solidFill>
                  <a:srgbClr val="000000"/>
                </a:solidFill>
              </a:rPr>
              <a:t> </a:t>
            </a:r>
            <a:r>
              <a:rPr lang="en-US" sz="5475" noProof="0">
                <a:solidFill>
                  <a:srgbClr val="000000"/>
                </a:solidFill>
              </a:rPr>
              <a:t>you</a:t>
            </a:r>
            <a:r>
              <a:rPr lang="en-US" sz="5475">
                <a:solidFill>
                  <a:srgbClr val="000000"/>
                </a:solidFill>
              </a:rPr>
              <a:t>!</a:t>
            </a:r>
          </a:p>
        </p:txBody>
      </p:sp>
      <p:pic>
        <p:nvPicPr>
          <p:cNvPr id="6" name="Obrázek 7">
            <a:extLst>
              <a:ext uri="{FF2B5EF4-FFF2-40B4-BE49-F238E27FC236}">
                <a16:creationId xmlns:a16="http://schemas.microsoft.com/office/drawing/2014/main" id="{4DE58762-0F7F-4785-8CB6-29EEDF042A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8800" y="5495926"/>
            <a:ext cx="1477964" cy="682137"/>
          </a:xfrm>
          <a:prstGeom prst="rect">
            <a:avLst/>
          </a:prstGeom>
        </p:spPr>
      </p:pic>
    </p:spTree>
    <p:extLst>
      <p:ext uri="{BB962C8B-B14F-4D97-AF65-F5344CB8AC3E}">
        <p14:creationId xmlns:p14="http://schemas.microsoft.com/office/powerpoint/2010/main" val="38307972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25C7CC0-F786-41E4-B830-51D797A6B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1218" y="5470020"/>
            <a:ext cx="1302692" cy="625292"/>
          </a:xfrm>
          <a:prstGeom prst="rect">
            <a:avLst/>
          </a:prstGeom>
        </p:spPr>
      </p:pic>
      <p:sp>
        <p:nvSpPr>
          <p:cNvPr id="8" name="TextovéPole 7">
            <a:extLst>
              <a:ext uri="{FF2B5EF4-FFF2-40B4-BE49-F238E27FC236}">
                <a16:creationId xmlns:a16="http://schemas.microsoft.com/office/drawing/2014/main" id="{CA6E887F-7843-4077-B04F-C4A76D574276}"/>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3CA6EA9A-E44B-4B5A-BBBC-72CC12F9B5F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580F25BF-5C2D-488D-AD0D-0DEBB24DFB1E}"/>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DB179696-E058-433D-873B-145535615F01}"/>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3E4F46A2-D135-4D82-938E-79E99DCA367A}"/>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50209707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25C7CC0-F786-41E4-B830-51D797A6B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1218" y="5470020"/>
            <a:ext cx="1302692" cy="625292"/>
          </a:xfrm>
          <a:prstGeom prst="rect">
            <a:avLst/>
          </a:prstGeom>
        </p:spPr>
      </p:pic>
      <p:sp>
        <p:nvSpPr>
          <p:cNvPr id="8" name="Zástupný symbol pro text 17">
            <a:extLst>
              <a:ext uri="{FF2B5EF4-FFF2-40B4-BE49-F238E27FC236}">
                <a16:creationId xmlns:a16="http://schemas.microsoft.com/office/drawing/2014/main" id="{2CD95DB0-E9AB-4367-A705-0808D0D5ACD2}"/>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A8B39E6B-0148-49CD-AAFF-A192B93C80E4}"/>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6D15A174-13C3-477D-ADEF-7D779E86FE9E}"/>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898A1A77-99AC-4A93-B043-CB82206C7B76}"/>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914343550"/>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solidFill>
                  <a:srgbClr val="000000"/>
                </a:solidFill>
              </a:rPr>
              <a:t>Thank</a:t>
            </a:r>
            <a:r>
              <a:rPr lang="en-US" sz="5475">
                <a:solidFill>
                  <a:srgbClr val="000000"/>
                </a:solidFill>
              </a:rPr>
              <a:t> </a:t>
            </a:r>
            <a:r>
              <a:rPr lang="en-US" sz="5475" noProof="0">
                <a:solidFill>
                  <a:srgbClr val="000000"/>
                </a:solidFill>
              </a:rPr>
              <a:t>you</a:t>
            </a:r>
            <a:r>
              <a:rPr lang="en-US" sz="5475">
                <a:solidFill>
                  <a:srgbClr val="000000"/>
                </a:solidFill>
              </a:rPr>
              <a:t>!</a:t>
            </a:r>
          </a:p>
        </p:txBody>
      </p:sp>
      <p:pic>
        <p:nvPicPr>
          <p:cNvPr id="6" name="Obrázek 8">
            <a:extLst>
              <a:ext uri="{FF2B5EF4-FFF2-40B4-BE49-F238E27FC236}">
                <a16:creationId xmlns:a16="http://schemas.microsoft.com/office/drawing/2014/main" id="{206DB3EB-74CE-4EDA-A267-D4CC335D17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1218" y="5470020"/>
            <a:ext cx="1302692" cy="625292"/>
          </a:xfrm>
          <a:prstGeom prst="rect">
            <a:avLst/>
          </a:prstGeom>
        </p:spPr>
      </p:pic>
    </p:spTree>
    <p:extLst>
      <p:ext uri="{BB962C8B-B14F-4D97-AF65-F5344CB8AC3E}">
        <p14:creationId xmlns:p14="http://schemas.microsoft.com/office/powerpoint/2010/main" val="396462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6F604CC5-8C58-47D8-B536-BC78F98AB6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373" y="5472013"/>
            <a:ext cx="2396453" cy="626400"/>
          </a:xfrm>
          <a:prstGeom prst="rect">
            <a:avLst/>
          </a:prstGeom>
        </p:spPr>
      </p:pic>
      <p:sp>
        <p:nvSpPr>
          <p:cNvPr id="8" name="TextovéPole 7">
            <a:extLst>
              <a:ext uri="{FF2B5EF4-FFF2-40B4-BE49-F238E27FC236}">
                <a16:creationId xmlns:a16="http://schemas.microsoft.com/office/drawing/2014/main" id="{F617BB95-210A-4448-B002-BE96EFF914E8}"/>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34303BB6-D849-4BB7-A42D-EEF7C7E8066E}"/>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C58B20F2-5C9A-4726-8810-2890413A1B1F}"/>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94B6B9B5-95D5-4F04-ACD4-73D208B8F9C5}"/>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AF552D64-AB1B-4E6B-BA6D-FC92E0C1DCC0}"/>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23683399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6F604CC5-8C58-47D8-B536-BC78F98AB6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373" y="5472013"/>
            <a:ext cx="2396453" cy="626400"/>
          </a:xfrm>
          <a:prstGeom prst="rect">
            <a:avLst/>
          </a:prstGeom>
        </p:spPr>
      </p:pic>
      <p:sp>
        <p:nvSpPr>
          <p:cNvPr id="8" name="Zástupný symbol pro text 17">
            <a:extLst>
              <a:ext uri="{FF2B5EF4-FFF2-40B4-BE49-F238E27FC236}">
                <a16:creationId xmlns:a16="http://schemas.microsoft.com/office/drawing/2014/main" id="{C2CAC7A8-7794-43BA-AA31-A0DD46EA0775}"/>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0EBBC18C-E36F-49EB-8FCC-FE26162918B3}"/>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C5A5CAB2-B3DE-4545-9E8E-FC31017A61F5}"/>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F241BDCC-8496-4E5F-87FC-AB50107CFE8B}"/>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357138830"/>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solidFill>
                  <a:srgbClr val="000000"/>
                </a:solidFill>
              </a:rPr>
              <a:t>Thank</a:t>
            </a:r>
            <a:r>
              <a:rPr lang="en-US" sz="5475">
                <a:solidFill>
                  <a:srgbClr val="000000"/>
                </a:solidFill>
              </a:rPr>
              <a:t> </a:t>
            </a:r>
            <a:r>
              <a:rPr lang="en-US" sz="5475" noProof="0">
                <a:solidFill>
                  <a:srgbClr val="000000"/>
                </a:solidFill>
              </a:rPr>
              <a:t>you</a:t>
            </a:r>
            <a:r>
              <a:rPr lang="en-US" sz="5475">
                <a:solidFill>
                  <a:srgbClr val="000000"/>
                </a:solidFill>
              </a:rPr>
              <a:t>!</a:t>
            </a:r>
          </a:p>
        </p:txBody>
      </p:sp>
      <p:pic>
        <p:nvPicPr>
          <p:cNvPr id="6" name="Obrázek 8">
            <a:extLst>
              <a:ext uri="{FF2B5EF4-FFF2-40B4-BE49-F238E27FC236}">
                <a16:creationId xmlns:a16="http://schemas.microsoft.com/office/drawing/2014/main" id="{F38ED075-98FB-4C14-8865-1947DD3A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373" y="5472013"/>
            <a:ext cx="2396453" cy="626400"/>
          </a:xfrm>
          <a:prstGeom prst="rect">
            <a:avLst/>
          </a:prstGeom>
        </p:spPr>
      </p:pic>
    </p:spTree>
    <p:extLst>
      <p:ext uri="{BB962C8B-B14F-4D97-AF65-F5344CB8AC3E}">
        <p14:creationId xmlns:p14="http://schemas.microsoft.com/office/powerpoint/2010/main" val="1059109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1444078510"/>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D36AA06A-C834-49C1-8172-7B08B41ADE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8437" y="4741605"/>
            <a:ext cx="2216945" cy="1357958"/>
          </a:xfrm>
          <a:prstGeom prst="rect">
            <a:avLst/>
          </a:prstGeom>
        </p:spPr>
      </p:pic>
      <p:sp>
        <p:nvSpPr>
          <p:cNvPr id="8" name="TextovéPole 7">
            <a:extLst>
              <a:ext uri="{FF2B5EF4-FFF2-40B4-BE49-F238E27FC236}">
                <a16:creationId xmlns:a16="http://schemas.microsoft.com/office/drawing/2014/main" id="{9FEA7842-646A-4208-A1F8-A2A33E4E4C87}"/>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88C72698-772E-4C04-A43C-4FFB55E6D7B0}"/>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0DD70886-2306-4E6B-98C3-47A3509BFE16}"/>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B87E917D-1DD9-4BD6-A73A-5729640E5EE4}"/>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9FEA6B7D-221A-49FB-9E43-98CB167FF746}"/>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885966543"/>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D36AA06A-C834-49C1-8172-7B08B41ADE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8437" y="4741605"/>
            <a:ext cx="2216945" cy="1357958"/>
          </a:xfrm>
          <a:prstGeom prst="rect">
            <a:avLst/>
          </a:prstGeom>
        </p:spPr>
      </p:pic>
      <p:sp>
        <p:nvSpPr>
          <p:cNvPr id="8" name="Zástupný symbol pro text 17">
            <a:extLst>
              <a:ext uri="{FF2B5EF4-FFF2-40B4-BE49-F238E27FC236}">
                <a16:creationId xmlns:a16="http://schemas.microsoft.com/office/drawing/2014/main" id="{864DD25D-FFA0-42BB-A6DC-D769141622F1}"/>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45B97748-E746-453F-9FFA-83F17D99FE3E}"/>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DDDAC374-45C6-41CD-8A6D-6F951687B8EC}"/>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74A1C2EB-6915-4185-9F22-5358D1AB4B5A}"/>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05589871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solidFill>
                  <a:srgbClr val="000000"/>
                </a:solidFill>
              </a:rPr>
              <a:t>Thank</a:t>
            </a:r>
            <a:r>
              <a:rPr lang="en-US" sz="5475">
                <a:solidFill>
                  <a:srgbClr val="000000"/>
                </a:solidFill>
              </a:rPr>
              <a:t> </a:t>
            </a:r>
            <a:r>
              <a:rPr lang="en-US" sz="5475" noProof="0">
                <a:solidFill>
                  <a:srgbClr val="000000"/>
                </a:solidFill>
              </a:rPr>
              <a:t>you</a:t>
            </a:r>
            <a:r>
              <a:rPr lang="en-US" sz="5475">
                <a:solidFill>
                  <a:srgbClr val="000000"/>
                </a:solidFill>
              </a:rPr>
              <a:t>!</a:t>
            </a:r>
          </a:p>
        </p:txBody>
      </p:sp>
      <p:pic>
        <p:nvPicPr>
          <p:cNvPr id="6" name="Obrázek 8">
            <a:extLst>
              <a:ext uri="{FF2B5EF4-FFF2-40B4-BE49-F238E27FC236}">
                <a16:creationId xmlns:a16="http://schemas.microsoft.com/office/drawing/2014/main" id="{D5CA89E5-5482-4BA9-AA00-F0737BB98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8437" y="4741605"/>
            <a:ext cx="2216945" cy="1357958"/>
          </a:xfrm>
          <a:prstGeom prst="rect">
            <a:avLst/>
          </a:prstGeom>
        </p:spPr>
      </p:pic>
    </p:spTree>
    <p:extLst>
      <p:ext uri="{BB962C8B-B14F-4D97-AF65-F5344CB8AC3E}">
        <p14:creationId xmlns:p14="http://schemas.microsoft.com/office/powerpoint/2010/main" val="3065994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B3ACC957-6D93-4E2C-8944-62A7162853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47425" y="5478649"/>
            <a:ext cx="1141631" cy="625292"/>
          </a:xfrm>
          <a:prstGeom prst="rect">
            <a:avLst/>
          </a:prstGeom>
        </p:spPr>
      </p:pic>
      <p:sp>
        <p:nvSpPr>
          <p:cNvPr id="8" name="TextovéPole 7">
            <a:extLst>
              <a:ext uri="{FF2B5EF4-FFF2-40B4-BE49-F238E27FC236}">
                <a16:creationId xmlns:a16="http://schemas.microsoft.com/office/drawing/2014/main" id="{E1B803AF-0D23-47F4-9607-92788BF9D05B}"/>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EB615ADA-E6EF-462A-B683-86F69F06F27E}"/>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B26C4393-BA1B-46AE-8214-89B9880DD414}"/>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632F2E01-90ED-4492-A516-D9D1531F1FCA}"/>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35781B60-9BA4-4810-9EBE-943AC911BB58}"/>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64315889"/>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B3ACC957-6D93-4E2C-8944-62A7162853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47425" y="5478649"/>
            <a:ext cx="1141631" cy="625292"/>
          </a:xfrm>
          <a:prstGeom prst="rect">
            <a:avLst/>
          </a:prstGeom>
        </p:spPr>
      </p:pic>
      <p:sp>
        <p:nvSpPr>
          <p:cNvPr id="8" name="Zástupný symbol pro text 17">
            <a:extLst>
              <a:ext uri="{FF2B5EF4-FFF2-40B4-BE49-F238E27FC236}">
                <a16:creationId xmlns:a16="http://schemas.microsoft.com/office/drawing/2014/main" id="{E69BE2A8-F016-4A65-884C-5A4AC1B919B4}"/>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FA27C485-0AEE-420E-995A-2C78D682D33E}"/>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D5AC6D13-9D89-47C8-A524-045EBDD7A98F}"/>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937E6C41-B73B-4EE2-AB52-07DFABB6FFEA}"/>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09273348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solidFill>
                  <a:srgbClr val="000000"/>
                </a:solidFill>
              </a:rPr>
              <a:t>Thank</a:t>
            </a:r>
            <a:r>
              <a:rPr lang="en-US" sz="5475">
                <a:solidFill>
                  <a:srgbClr val="000000"/>
                </a:solidFill>
              </a:rPr>
              <a:t> </a:t>
            </a:r>
            <a:r>
              <a:rPr lang="en-US" sz="5475" noProof="0">
                <a:solidFill>
                  <a:srgbClr val="000000"/>
                </a:solidFill>
              </a:rPr>
              <a:t>you</a:t>
            </a:r>
            <a:r>
              <a:rPr lang="en-US" sz="5475">
                <a:solidFill>
                  <a:srgbClr val="000000"/>
                </a:solidFill>
              </a:rPr>
              <a:t>!</a:t>
            </a:r>
          </a:p>
        </p:txBody>
      </p:sp>
      <p:pic>
        <p:nvPicPr>
          <p:cNvPr id="6" name="Obrázek 8">
            <a:extLst>
              <a:ext uri="{FF2B5EF4-FFF2-40B4-BE49-F238E27FC236}">
                <a16:creationId xmlns:a16="http://schemas.microsoft.com/office/drawing/2014/main" id="{CA3C391F-EBF8-4181-B95B-F39F328443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47425" y="5478649"/>
            <a:ext cx="1141631" cy="625292"/>
          </a:xfrm>
          <a:prstGeom prst="rect">
            <a:avLst/>
          </a:prstGeom>
        </p:spPr>
      </p:pic>
    </p:spTree>
    <p:extLst>
      <p:ext uri="{BB962C8B-B14F-4D97-AF65-F5344CB8AC3E}">
        <p14:creationId xmlns:p14="http://schemas.microsoft.com/office/powerpoint/2010/main" val="35750193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0692B297-E9AC-4649-90E6-0DDE069839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5775" y="5464940"/>
            <a:ext cx="1316903" cy="625292"/>
          </a:xfrm>
          <a:prstGeom prst="rect">
            <a:avLst/>
          </a:prstGeom>
        </p:spPr>
      </p:pic>
      <p:sp>
        <p:nvSpPr>
          <p:cNvPr id="8" name="TextovéPole 7">
            <a:extLst>
              <a:ext uri="{FF2B5EF4-FFF2-40B4-BE49-F238E27FC236}">
                <a16:creationId xmlns:a16="http://schemas.microsoft.com/office/drawing/2014/main" id="{AC489832-FF59-40F0-9417-D5EBFE7AA441}"/>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097A906F-3979-48E0-92C3-A046E8AE878E}"/>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32AB52A3-5515-46F3-8931-B5981330FBE4}"/>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25BD89BF-9F2E-4DE6-B2CC-41DE3D1279C9}"/>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296F3501-D3D6-48D7-91B9-A5BEFB3765F6}"/>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13154349"/>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0692B297-E9AC-4649-90E6-0DDE069839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5775" y="5464940"/>
            <a:ext cx="1316903" cy="625292"/>
          </a:xfrm>
          <a:prstGeom prst="rect">
            <a:avLst/>
          </a:prstGeom>
        </p:spPr>
      </p:pic>
      <p:sp>
        <p:nvSpPr>
          <p:cNvPr id="8" name="Zástupný symbol pro text 17">
            <a:extLst>
              <a:ext uri="{FF2B5EF4-FFF2-40B4-BE49-F238E27FC236}">
                <a16:creationId xmlns:a16="http://schemas.microsoft.com/office/drawing/2014/main" id="{989AAE2D-4024-4638-BCBF-57A6EEE1F7B5}"/>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1C7170F3-7620-4BDB-BB7B-3F54F68091B9}"/>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221E4F88-1DD9-4AD0-8462-618E5933A348}"/>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C3CB631C-7565-43CF-B111-1BAFAFA5FEF6}"/>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260677742"/>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solidFill>
                  <a:srgbClr val="000000"/>
                </a:solidFill>
              </a:rPr>
              <a:t>Thank</a:t>
            </a:r>
            <a:r>
              <a:rPr lang="en-US" sz="5475">
                <a:solidFill>
                  <a:srgbClr val="000000"/>
                </a:solidFill>
              </a:rPr>
              <a:t> </a:t>
            </a:r>
            <a:r>
              <a:rPr lang="en-US" sz="5475" noProof="0">
                <a:solidFill>
                  <a:srgbClr val="000000"/>
                </a:solidFill>
              </a:rPr>
              <a:t>you</a:t>
            </a:r>
            <a:r>
              <a:rPr lang="en-US" sz="5475">
                <a:solidFill>
                  <a:srgbClr val="000000"/>
                </a:solidFill>
              </a:rPr>
              <a:t>!</a:t>
            </a:r>
          </a:p>
        </p:txBody>
      </p:sp>
      <p:pic>
        <p:nvPicPr>
          <p:cNvPr id="6" name="Obrázek 8">
            <a:extLst>
              <a:ext uri="{FF2B5EF4-FFF2-40B4-BE49-F238E27FC236}">
                <a16:creationId xmlns:a16="http://schemas.microsoft.com/office/drawing/2014/main" id="{AA1AC9F6-92D1-4052-BB55-CECC699E4B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5775" y="5464940"/>
            <a:ext cx="1316903" cy="625292"/>
          </a:xfrm>
          <a:prstGeom prst="rect">
            <a:avLst/>
          </a:prstGeom>
        </p:spPr>
      </p:pic>
    </p:spTree>
    <p:extLst>
      <p:ext uri="{BB962C8B-B14F-4D97-AF65-F5344CB8AC3E}">
        <p14:creationId xmlns:p14="http://schemas.microsoft.com/office/powerpoint/2010/main" val="38727355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68D7DB2-F234-4C6C-B9C2-27BB077B2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1475" y="5465562"/>
            <a:ext cx="914252" cy="625292"/>
          </a:xfrm>
          <a:prstGeom prst="rect">
            <a:avLst/>
          </a:prstGeom>
        </p:spPr>
      </p:pic>
      <p:sp>
        <p:nvSpPr>
          <p:cNvPr id="8" name="TextovéPole 7">
            <a:extLst>
              <a:ext uri="{FF2B5EF4-FFF2-40B4-BE49-F238E27FC236}">
                <a16:creationId xmlns:a16="http://schemas.microsoft.com/office/drawing/2014/main" id="{0CCA8E81-1BAF-4BE7-8157-9A1B0EF493EF}"/>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BB005738-08AC-48D0-B849-95E992742DB1}"/>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FCE291D4-BFF2-4BA7-A34F-D6907EEA07AC}"/>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DBB20D3E-A13F-4245-B32A-19A1FFD01EBE}"/>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F3ADC3E8-9521-4924-B579-97EFA7F49688}"/>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45677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176" y="5742969"/>
            <a:ext cx="2215754"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279569011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68D7DB2-F234-4C6C-B9C2-27BB077B2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1475" y="5465562"/>
            <a:ext cx="914252" cy="625292"/>
          </a:xfrm>
          <a:prstGeom prst="rect">
            <a:avLst/>
          </a:prstGeom>
        </p:spPr>
      </p:pic>
      <p:sp>
        <p:nvSpPr>
          <p:cNvPr id="8" name="Zástupný symbol pro text 17">
            <a:extLst>
              <a:ext uri="{FF2B5EF4-FFF2-40B4-BE49-F238E27FC236}">
                <a16:creationId xmlns:a16="http://schemas.microsoft.com/office/drawing/2014/main" id="{4B79FCE1-2899-4DFB-912B-6A4C4A7DECEE}"/>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ABDB059A-3220-40FD-9FCE-6FD0A98A422E}"/>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CD4ECD60-732D-4DB3-B08F-38DF8D2C48A2}"/>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B6EB9DC3-3261-4898-9273-98C22AC94696}"/>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4156761051"/>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solidFill>
                  <a:srgbClr val="000000"/>
                </a:solidFill>
              </a:rPr>
              <a:t>Thank</a:t>
            </a:r>
            <a:r>
              <a:rPr lang="en-US" sz="5475">
                <a:solidFill>
                  <a:srgbClr val="000000"/>
                </a:solidFill>
              </a:rPr>
              <a:t> </a:t>
            </a:r>
            <a:r>
              <a:rPr lang="en-US" sz="5475" noProof="0">
                <a:solidFill>
                  <a:srgbClr val="000000"/>
                </a:solidFill>
              </a:rPr>
              <a:t>you</a:t>
            </a:r>
            <a:r>
              <a:rPr lang="en-US" sz="5475">
                <a:solidFill>
                  <a:srgbClr val="000000"/>
                </a:solidFill>
              </a:rPr>
              <a:t>!</a:t>
            </a:r>
          </a:p>
        </p:txBody>
      </p:sp>
      <p:pic>
        <p:nvPicPr>
          <p:cNvPr id="6" name="Obrázek 8">
            <a:extLst>
              <a:ext uri="{FF2B5EF4-FFF2-40B4-BE49-F238E27FC236}">
                <a16:creationId xmlns:a16="http://schemas.microsoft.com/office/drawing/2014/main" id="{B48C798E-64AC-434F-A79A-299BA585E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1475" y="5465562"/>
            <a:ext cx="914252" cy="625292"/>
          </a:xfrm>
          <a:prstGeom prst="rect">
            <a:avLst/>
          </a:prstGeom>
        </p:spPr>
      </p:pic>
    </p:spTree>
    <p:extLst>
      <p:ext uri="{BB962C8B-B14F-4D97-AF65-F5344CB8AC3E}">
        <p14:creationId xmlns:p14="http://schemas.microsoft.com/office/powerpoint/2010/main" val="42214859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942184F2-6129-408B-9B2D-6366402451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2406" y="5468309"/>
            <a:ext cx="1837979" cy="625292"/>
          </a:xfrm>
          <a:prstGeom prst="rect">
            <a:avLst/>
          </a:prstGeom>
        </p:spPr>
      </p:pic>
      <p:sp>
        <p:nvSpPr>
          <p:cNvPr id="8" name="TextovéPole 7">
            <a:extLst>
              <a:ext uri="{FF2B5EF4-FFF2-40B4-BE49-F238E27FC236}">
                <a16:creationId xmlns:a16="http://schemas.microsoft.com/office/drawing/2014/main" id="{39C8AEFC-623C-4226-BE2B-9C4C063FE48C}"/>
              </a:ext>
            </a:extLst>
          </p:cNvPr>
          <p:cNvSpPr txBox="1"/>
          <p:nvPr userDrawn="1"/>
        </p:nvSpPr>
        <p:spPr>
          <a:xfrm>
            <a:off x="483060" y="3163429"/>
            <a:ext cx="1546555" cy="455303"/>
          </a:xfrm>
          <a:prstGeom prst="rect">
            <a:avLst/>
          </a:prstGeom>
          <a:noFill/>
        </p:spPr>
        <p:txBody>
          <a:bodyPr wrap="square" lIns="81000" tIns="54000" rIns="81000" bIns="54000" rtlCol="0">
            <a:spAutoFit/>
          </a:bodyPr>
          <a:lstStyle/>
          <a:p>
            <a:r>
              <a:rPr lang="en-US" sz="225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1183DCD7-0CE9-4E93-A4F6-44BA484FCD3E}"/>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0873C21E-3FB5-4959-9C11-1FF27D8C3EF4}"/>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14C74E69-C58E-4A67-994A-7C59F87D8329}"/>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3B9627C4-6794-4445-99FC-5615A5B8C754}"/>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06009653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942184F2-6129-408B-9B2D-6366402451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2406" y="5468309"/>
            <a:ext cx="1837979" cy="625292"/>
          </a:xfrm>
          <a:prstGeom prst="rect">
            <a:avLst/>
          </a:prstGeom>
        </p:spPr>
      </p:pic>
      <p:sp>
        <p:nvSpPr>
          <p:cNvPr id="8" name="Zástupný symbol pro text 17">
            <a:extLst>
              <a:ext uri="{FF2B5EF4-FFF2-40B4-BE49-F238E27FC236}">
                <a16:creationId xmlns:a16="http://schemas.microsoft.com/office/drawing/2014/main" id="{1F6E61D3-7CD4-45B9-9BA4-E6C29BAFD33B}"/>
              </a:ext>
            </a:extLst>
          </p:cNvPr>
          <p:cNvSpPr>
            <a:spLocks noGrp="1"/>
          </p:cNvSpPr>
          <p:nvPr>
            <p:ph type="body" sz="quarter" idx="12" hasCustomPrompt="1"/>
          </p:nvPr>
        </p:nvSpPr>
        <p:spPr>
          <a:xfrm>
            <a:off x="483060" y="5687733"/>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83107273-717E-4025-A837-948E3F6A2E8C}"/>
              </a:ext>
            </a:extLst>
          </p:cNvPr>
          <p:cNvSpPr>
            <a:spLocks noGrp="1"/>
          </p:cNvSpPr>
          <p:nvPr>
            <p:ph type="body" sz="quarter" idx="11" hasCustomPrompt="1"/>
          </p:nvPr>
        </p:nvSpPr>
        <p:spPr>
          <a:xfrm>
            <a:off x="483060" y="5263508"/>
            <a:ext cx="4088940" cy="457030"/>
          </a:xfrm>
          <a:prstGeom prst="rect">
            <a:avLst/>
          </a:prstGeom>
        </p:spPr>
        <p:txBody>
          <a:bodyPr wrap="square" lIns="108000" tIns="72000" rIns="108000" bIns="72000">
            <a:spAutoFit/>
          </a:bodyPr>
          <a:lstStyle>
            <a:lvl1pPr marL="0" indent="0">
              <a:spcBef>
                <a:spcPts val="0"/>
              </a:spcBef>
              <a:buNone/>
              <a:defRPr sz="225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9334F2B8-93DA-4587-B9E2-D29C765EAA6B}"/>
              </a:ext>
            </a:extLst>
          </p:cNvPr>
          <p:cNvSpPr>
            <a:spLocks noGrp="1"/>
          </p:cNvSpPr>
          <p:nvPr>
            <p:ph type="body" sz="quarter" idx="10"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1F00E590-59DE-470B-96A4-E62DCC8B4D52}"/>
              </a:ext>
            </a:extLst>
          </p:cNvPr>
          <p:cNvSpPr>
            <a:spLocks noGrp="1"/>
          </p:cNvSpPr>
          <p:nvPr>
            <p:ph type="title" hasCustomPrompt="1"/>
          </p:nvPr>
        </p:nvSpPr>
        <p:spPr>
          <a:xfrm>
            <a:off x="465015" y="1304925"/>
            <a:ext cx="8219127" cy="903691"/>
          </a:xfrm>
          <a:prstGeom prst="rect">
            <a:avLst/>
          </a:prstGeom>
        </p:spPr>
        <p:txBody>
          <a:bodyPr wrap="square" lIns="108000" tIns="72000" rIns="108000" bIns="72000">
            <a:spAutoFit/>
          </a:bodyPr>
          <a:lstStyle>
            <a:lvl1pPr>
              <a:defRPr sz="5475"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402488098"/>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490205" y="5578582"/>
            <a:ext cx="4010355" cy="513011"/>
          </a:xfrm>
          <a:prstGeom prst="rect">
            <a:avLst/>
          </a:prstGeom>
          <a:noFill/>
        </p:spPr>
        <p:txBody>
          <a:bodyPr wrap="square" lIns="81000" tIns="54000" rIns="81000" bIns="54000" rtlCol="0">
            <a:spAutoFit/>
          </a:bodyPr>
          <a:lstStyle/>
          <a:p>
            <a:r>
              <a:rPr lang="en-US" sz="2625"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469777" y="2219562"/>
            <a:ext cx="8209208" cy="675167"/>
          </a:xfrm>
          <a:prstGeom prst="rect">
            <a:avLst/>
          </a:prstGeom>
        </p:spPr>
        <p:txBody>
          <a:bodyPr wrap="square" lIns="108000" tIns="72000" rIns="108000" bIns="72000">
            <a:spAutoFit/>
          </a:bodyPr>
          <a:lstStyle>
            <a:lvl1pPr marL="0" indent="0">
              <a:spcBef>
                <a:spcPts val="0"/>
              </a:spcBef>
              <a:buNone/>
              <a:defRPr sz="3825"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486446" y="1304926"/>
            <a:ext cx="8219127" cy="867339"/>
          </a:xfrm>
          <a:prstGeom prst="rect">
            <a:avLst/>
          </a:prstGeom>
        </p:spPr>
        <p:txBody>
          <a:bodyPr wrap="square" lIns="81000" tIns="54000" rIns="81000" bIns="54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sz="5475" noProof="0">
                <a:solidFill>
                  <a:srgbClr val="000000"/>
                </a:solidFill>
              </a:rPr>
              <a:t>Thank</a:t>
            </a:r>
            <a:r>
              <a:rPr lang="en-US" sz="5475">
                <a:solidFill>
                  <a:srgbClr val="000000"/>
                </a:solidFill>
              </a:rPr>
              <a:t> </a:t>
            </a:r>
            <a:r>
              <a:rPr lang="en-US" sz="5475" noProof="0">
                <a:solidFill>
                  <a:srgbClr val="000000"/>
                </a:solidFill>
              </a:rPr>
              <a:t>you</a:t>
            </a:r>
            <a:r>
              <a:rPr lang="en-US" sz="5475">
                <a:solidFill>
                  <a:srgbClr val="000000"/>
                </a:solidFill>
              </a:rPr>
              <a:t>!</a:t>
            </a:r>
          </a:p>
        </p:txBody>
      </p:sp>
      <p:pic>
        <p:nvPicPr>
          <p:cNvPr id="6" name="Obrázek 8">
            <a:extLst>
              <a:ext uri="{FF2B5EF4-FFF2-40B4-BE49-F238E27FC236}">
                <a16:creationId xmlns:a16="http://schemas.microsoft.com/office/drawing/2014/main" id="{9D811BAE-07E8-402C-A807-5B584581BD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2406" y="5468309"/>
            <a:ext cx="1837979" cy="625292"/>
          </a:xfrm>
          <a:prstGeom prst="rect">
            <a:avLst/>
          </a:prstGeom>
        </p:spPr>
      </p:pic>
    </p:spTree>
    <p:extLst>
      <p:ext uri="{BB962C8B-B14F-4D97-AF65-F5344CB8AC3E}">
        <p14:creationId xmlns:p14="http://schemas.microsoft.com/office/powerpoint/2010/main" val="29233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DE32B23-D09B-45F2-891D-3DC144DB36DD}"/>
              </a:ext>
            </a:extLst>
          </p:cNvPr>
          <p:cNvSpPr/>
          <p:nvPr userDrawn="1"/>
        </p:nvSpPr>
        <p:spPr>
          <a:xfrm>
            <a:off x="0" y="2460056"/>
            <a:ext cx="9144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noProof="0">
              <a:solidFill>
                <a:schemeClr val="tx1"/>
              </a:solidFill>
              <a:latin typeface="Y Soft" panose="02000506030000020004" pitchFamily="50" charset="-18"/>
            </a:endParaRPr>
          </a:p>
        </p:txBody>
      </p:sp>
      <p:sp>
        <p:nvSpPr>
          <p:cNvPr id="6" name="Zástupný symbol pro text 17">
            <a:extLst>
              <a:ext uri="{FF2B5EF4-FFF2-40B4-BE49-F238E27FC236}">
                <a16:creationId xmlns:a16="http://schemas.microsoft.com/office/drawing/2014/main" id="{21D830AF-15B2-4D25-88A5-F4023DDA9C73}"/>
              </a:ext>
            </a:extLst>
          </p:cNvPr>
          <p:cNvSpPr>
            <a:spLocks noGrp="1"/>
          </p:cNvSpPr>
          <p:nvPr>
            <p:ph type="body" sz="quarter" idx="10" hasCustomPrompt="1"/>
          </p:nvPr>
        </p:nvSpPr>
        <p:spPr>
          <a:xfrm>
            <a:off x="475919" y="3464268"/>
            <a:ext cx="8203066" cy="644004"/>
          </a:xfrm>
          <a:prstGeom prst="rect">
            <a:avLst/>
          </a:prstGeom>
        </p:spPr>
        <p:txBody>
          <a:bodyPr wrap="square" lIns="108000" tIns="72000" rIns="108000" bIns="72000">
            <a:spAutoFit/>
          </a:bodyPr>
          <a:lstStyle>
            <a:lvl1pPr marL="0" indent="0">
              <a:spcBef>
                <a:spcPts val="0"/>
              </a:spcBef>
              <a:buNone/>
              <a:defRPr sz="3600" cap="all" baseline="0">
                <a:solidFill>
                  <a:schemeClr val="accent1"/>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26166CF6-70AA-40AB-AC06-C3BE9458B00B}"/>
              </a:ext>
            </a:extLst>
          </p:cNvPr>
          <p:cNvSpPr>
            <a:spLocks noGrp="1"/>
          </p:cNvSpPr>
          <p:nvPr>
            <p:ph type="title" hasCustomPrompt="1"/>
          </p:nvPr>
        </p:nvSpPr>
        <p:spPr>
          <a:xfrm>
            <a:off x="465015" y="2554646"/>
            <a:ext cx="8219127" cy="903691"/>
          </a:xfrm>
          <a:prstGeom prst="rect">
            <a:avLst/>
          </a:prstGeom>
        </p:spPr>
        <p:txBody>
          <a:bodyPr wrap="square" lIns="108000" tIns="72000" rIns="108000" bIns="72000">
            <a:spAutoFit/>
          </a:bodyPr>
          <a:lstStyle>
            <a:lvl1pPr>
              <a:defRPr sz="5475"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196258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5" Type="http://schemas.openxmlformats.org/officeDocument/2006/relationships/image" Target="../media/image17.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5" Type="http://schemas.openxmlformats.org/officeDocument/2006/relationships/image" Target="../media/image19.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5" Type="http://schemas.openxmlformats.org/officeDocument/2006/relationships/image" Target="../media/image21.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5" Type="http://schemas.openxmlformats.org/officeDocument/2006/relationships/image" Target="../media/image23.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5" Type="http://schemas.openxmlformats.org/officeDocument/2006/relationships/image" Target="../media/image25.png"/><Relationship Id="rId4"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7.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7.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image" Target="../media/image1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1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5" Type="http://schemas.openxmlformats.org/officeDocument/2006/relationships/image" Target="../media/image15.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01203"/>
      </p:ext>
    </p:extLst>
  </p:cSld>
  <p:clrMap bg1="lt1" tx1="dk1" bg2="lt2" tx2="dk2" accent1="accent1" accent2="accent2" accent3="accent3" accent4="accent4" accent5="accent5" accent6="accent6" hlink="hlink" folHlink="folHlink"/>
  <p:sldLayoutIdLst>
    <p:sldLayoutId id="2147483685" r:id="rId1"/>
    <p:sldLayoutId id="2147483779" r:id="rId2"/>
    <p:sldLayoutId id="2147483686" r:id="rId3"/>
    <p:sldLayoutId id="2147483689" r:id="rId4"/>
    <p:sldLayoutId id="2147483687" r:id="rId5"/>
    <p:sldLayoutId id="214748372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835392"/>
      </p:ext>
    </p:extLst>
  </p:cSld>
  <p:clrMap bg1="lt1" tx1="dk1" bg2="lt2" tx2="dk2" accent1="accent1" accent2="accent2" accent3="accent3" accent4="accent4" accent5="accent5" accent6="accent6" hlink="hlink" folHlink="folHlink"/>
  <p:sldLayoutIdLst>
    <p:sldLayoutId id="2147483743" r:id="rId1"/>
    <p:sldLayoutId id="2147483774" r:id="rId2"/>
    <p:sldLayoutId id="2147483868"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451765"/>
      </p:ext>
    </p:extLst>
  </p:cSld>
  <p:clrMap bg1="lt1" tx1="dk1" bg2="lt2" tx2="dk2" accent1="accent1" accent2="accent2" accent3="accent3" accent4="accent4" accent5="accent5" accent6="accent6" hlink="hlink" folHlink="folHlink"/>
  <p:sldLayoutIdLst>
    <p:sldLayoutId id="2147483752" r:id="rId1"/>
    <p:sldLayoutId id="2147483775" r:id="rId2"/>
    <p:sldLayoutId id="2147483869"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70176"/>
      </p:ext>
    </p:extLst>
  </p:cSld>
  <p:clrMap bg1="lt1" tx1="dk1" bg2="lt2" tx2="dk2" accent1="accent1" accent2="accent2" accent3="accent3" accent4="accent4" accent5="accent5" accent6="accent6" hlink="hlink" folHlink="folHlink"/>
  <p:sldLayoutIdLst>
    <p:sldLayoutId id="2147483759" r:id="rId1"/>
    <p:sldLayoutId id="2147483776" r:id="rId2"/>
    <p:sldLayoutId id="2147483870"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665506"/>
      </p:ext>
    </p:extLst>
  </p:cSld>
  <p:clrMap bg1="lt1" tx1="dk1" bg2="lt2" tx2="dk2" accent1="accent1" accent2="accent2" accent3="accent3" accent4="accent4" accent5="accent5" accent6="accent6" hlink="hlink" folHlink="folHlink"/>
  <p:sldLayoutIdLst>
    <p:sldLayoutId id="2147483765" r:id="rId1"/>
    <p:sldLayoutId id="2147483777" r:id="rId2"/>
    <p:sldLayoutId id="2147483871"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508025"/>
      </p:ext>
    </p:extLst>
  </p:cSld>
  <p:clrMap bg1="lt1" tx1="dk1" bg2="lt2" tx2="dk2" accent1="accent1" accent2="accent2" accent3="accent3" accent4="accent4" accent5="accent5" accent6="accent6" hlink="hlink" folHlink="folHlink"/>
  <p:sldLayoutIdLst>
    <p:sldLayoutId id="2147483770" r:id="rId1"/>
    <p:sldLayoutId id="2147483778" r:id="rId2"/>
    <p:sldLayoutId id="2147483872"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78205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5" r:id="rId4"/>
    <p:sldLayoutId id="2147483786" r:id="rId5"/>
    <p:sldLayoutId id="2147483787"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3877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30089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4" name="Přímá spojnice 3">
            <a:extLst>
              <a:ext uri="{FF2B5EF4-FFF2-40B4-BE49-F238E27FC236}">
                <a16:creationId xmlns:a16="http://schemas.microsoft.com/office/drawing/2014/main" id="{F6EFDE83-F66A-4673-A2F4-89B31C8B19A7}"/>
              </a:ext>
            </a:extLst>
          </p:cNvPr>
          <p:cNvCxnSpPr>
            <a:cxnSpLocks/>
          </p:cNvCxnSpPr>
          <p:nvPr userDrawn="1"/>
        </p:nvCxnSpPr>
        <p:spPr>
          <a:xfrm>
            <a:off x="386954" y="6338730"/>
            <a:ext cx="837009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Obrázek 4">
            <a:extLst>
              <a:ext uri="{FF2B5EF4-FFF2-40B4-BE49-F238E27FC236}">
                <a16:creationId xmlns:a16="http://schemas.microsoft.com/office/drawing/2014/main" id="{8F085590-9132-484B-91C4-7A439DE8FEC4}"/>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386953" y="6529507"/>
            <a:ext cx="897136" cy="144801"/>
          </a:xfrm>
          <a:prstGeom prst="rect">
            <a:avLst/>
          </a:prstGeom>
        </p:spPr>
      </p:pic>
      <p:sp>
        <p:nvSpPr>
          <p:cNvPr id="6" name="TextovéPole 5">
            <a:extLst>
              <a:ext uri="{FF2B5EF4-FFF2-40B4-BE49-F238E27FC236}">
                <a16:creationId xmlns:a16="http://schemas.microsoft.com/office/drawing/2014/main" id="{A3CC7B85-3347-407A-8E8F-B3F6E41BDFF9}"/>
              </a:ext>
            </a:extLst>
          </p:cNvPr>
          <p:cNvSpPr txBox="1"/>
          <p:nvPr userDrawn="1"/>
        </p:nvSpPr>
        <p:spPr>
          <a:xfrm>
            <a:off x="7706368" y="6505359"/>
            <a:ext cx="1050680" cy="145424"/>
          </a:xfrm>
          <a:prstGeom prst="rect">
            <a:avLst/>
          </a:prstGeom>
          <a:noFill/>
        </p:spPr>
        <p:txBody>
          <a:bodyPr wrap="square" lIns="0" tIns="0" rIns="0" bIns="0" rtlCol="0">
            <a:spAutoFit/>
          </a:bodyPr>
          <a:lstStyle/>
          <a:p>
            <a:pPr algn="r"/>
            <a:r>
              <a:rPr lang="en-US" sz="945" cap="all" baseline="0" noProof="0">
                <a:solidFill>
                  <a:srgbClr val="000000"/>
                </a:solidFill>
                <a:latin typeface="+mj-lt"/>
              </a:rPr>
              <a:t>Confidential | </a:t>
            </a:r>
            <a:fld id="{1305BA61-BBC4-4814-A8E4-9FAC8C29209D}" type="slidenum">
              <a:rPr lang="en-US" sz="945" cap="all" baseline="0" noProof="0" smtClean="0">
                <a:solidFill>
                  <a:srgbClr val="000000"/>
                </a:solidFill>
                <a:latin typeface="+mj-lt"/>
              </a:rPr>
              <a:t>‹#›</a:t>
            </a:fld>
            <a:endParaRPr lang="en-US" sz="945" cap="all" baseline="0" noProof="0">
              <a:solidFill>
                <a:srgbClr val="000000"/>
              </a:solidFill>
              <a:latin typeface="+mj-lt"/>
            </a:endParaRPr>
          </a:p>
        </p:txBody>
      </p:sp>
    </p:spTree>
    <p:extLst>
      <p:ext uri="{BB962C8B-B14F-4D97-AF65-F5344CB8AC3E}">
        <p14:creationId xmlns:p14="http://schemas.microsoft.com/office/powerpoint/2010/main" val="3883658080"/>
      </p:ext>
    </p:extLst>
  </p:cSld>
  <p:clrMap bg1="lt1" tx1="dk1" bg2="lt2" tx2="dk2" accent1="accent1" accent2="accent2" accent3="accent3" accent4="accent4" accent5="accent5" accent6="accent6" hlink="hlink" folHlink="folHlink"/>
  <p:sldLayoutIdLst>
    <p:sldLayoutId id="2147483825" r:id="rId1"/>
    <p:sldLayoutId id="2147483824" r:id="rId2"/>
    <p:sldLayoutId id="2147483668" r:id="rId3"/>
    <p:sldLayoutId id="2147483673" r:id="rId4"/>
    <p:sldLayoutId id="2147483667" r:id="rId5"/>
    <p:sldLayoutId id="2147483654" r:id="rId6"/>
    <p:sldLayoutId id="2147483655" r:id="rId7"/>
    <p:sldLayoutId id="2147483691" r:id="rId8"/>
    <p:sldLayoutId id="2147483693" r:id="rId9"/>
    <p:sldLayoutId id="2147483660" r:id="rId10"/>
    <p:sldLayoutId id="2147483661" r:id="rId11"/>
    <p:sldLayoutId id="2147483694" r:id="rId12"/>
    <p:sldLayoutId id="2147483695" r:id="rId13"/>
    <p:sldLayoutId id="2147483669" r:id="rId14"/>
    <p:sldLayoutId id="2147483670" r:id="rId15"/>
    <p:sldLayoutId id="2147483697" r:id="rId16"/>
    <p:sldLayoutId id="2147483672" r:id="rId17"/>
    <p:sldLayoutId id="2147483698"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244" userDrawn="1">
          <p15:clr>
            <a:srgbClr val="F26B43"/>
          </p15:clr>
        </p15:guide>
        <p15:guide id="3" orient="horz" pos="3997" userDrawn="1">
          <p15:clr>
            <a:srgbClr val="F26B43"/>
          </p15:clr>
        </p15:guide>
        <p15:guide id="4" pos="551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4" name="Přímá spojnice 3">
            <a:extLst>
              <a:ext uri="{FF2B5EF4-FFF2-40B4-BE49-F238E27FC236}">
                <a16:creationId xmlns:a16="http://schemas.microsoft.com/office/drawing/2014/main" id="{F6EFDE83-F66A-4673-A2F4-89B31C8B19A7}"/>
              </a:ext>
            </a:extLst>
          </p:cNvPr>
          <p:cNvCxnSpPr>
            <a:cxnSpLocks/>
          </p:cNvCxnSpPr>
          <p:nvPr userDrawn="1"/>
        </p:nvCxnSpPr>
        <p:spPr>
          <a:xfrm>
            <a:off x="386954" y="6338730"/>
            <a:ext cx="837009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Obrázek 4">
            <a:extLst>
              <a:ext uri="{FF2B5EF4-FFF2-40B4-BE49-F238E27FC236}">
                <a16:creationId xmlns:a16="http://schemas.microsoft.com/office/drawing/2014/main" id="{8F085590-9132-484B-91C4-7A439DE8FEC4}"/>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386953" y="6529507"/>
            <a:ext cx="897136" cy="144801"/>
          </a:xfrm>
          <a:prstGeom prst="rect">
            <a:avLst/>
          </a:prstGeom>
        </p:spPr>
      </p:pic>
      <p:sp>
        <p:nvSpPr>
          <p:cNvPr id="6" name="TextovéPole 5">
            <a:extLst>
              <a:ext uri="{FF2B5EF4-FFF2-40B4-BE49-F238E27FC236}">
                <a16:creationId xmlns:a16="http://schemas.microsoft.com/office/drawing/2014/main" id="{A3CC7B85-3347-407A-8E8F-B3F6E41BDFF9}"/>
              </a:ext>
            </a:extLst>
          </p:cNvPr>
          <p:cNvSpPr txBox="1"/>
          <p:nvPr userDrawn="1"/>
        </p:nvSpPr>
        <p:spPr>
          <a:xfrm>
            <a:off x="7706368" y="6505359"/>
            <a:ext cx="1050680" cy="145424"/>
          </a:xfrm>
          <a:prstGeom prst="rect">
            <a:avLst/>
          </a:prstGeom>
          <a:noFill/>
        </p:spPr>
        <p:txBody>
          <a:bodyPr wrap="square" lIns="0" tIns="0" rIns="0" bIns="0" rtlCol="0">
            <a:spAutoFit/>
          </a:bodyPr>
          <a:lstStyle/>
          <a:p>
            <a:pPr algn="r"/>
            <a:fld id="{1305BA61-BBC4-4814-A8E4-9FAC8C29209D}" type="slidenum">
              <a:rPr lang="en-US" sz="945" cap="all" baseline="0" noProof="0" smtClean="0">
                <a:solidFill>
                  <a:srgbClr val="000000"/>
                </a:solidFill>
                <a:latin typeface="+mj-lt"/>
              </a:rPr>
              <a:t>‹#›</a:t>
            </a:fld>
            <a:endParaRPr lang="en-US" sz="945" cap="all" baseline="0" noProof="0">
              <a:solidFill>
                <a:srgbClr val="000000"/>
              </a:solidFill>
              <a:latin typeface="+mj-lt"/>
            </a:endParaRPr>
          </a:p>
        </p:txBody>
      </p:sp>
    </p:spTree>
    <p:extLst>
      <p:ext uri="{BB962C8B-B14F-4D97-AF65-F5344CB8AC3E}">
        <p14:creationId xmlns:p14="http://schemas.microsoft.com/office/powerpoint/2010/main" val="407061953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244" userDrawn="1">
          <p15:clr>
            <a:srgbClr val="F26B43"/>
          </p15:clr>
        </p15:guide>
        <p15:guide id="3" orient="horz" pos="3997" userDrawn="1">
          <p15:clr>
            <a:srgbClr val="F26B43"/>
          </p15:clr>
        </p15:guide>
        <p15:guide id="4" pos="5516"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7169"/>
      </p:ext>
    </p:extLst>
  </p:cSld>
  <p:clrMap bg1="lt1" tx1="dk1" bg2="lt2" tx2="dk2" accent1="accent1" accent2="accent2" accent3="accent3" accent4="accent4" accent5="accent5" accent6="accent6" hlink="hlink" folHlink="folHlink"/>
  <p:sldLayoutIdLst>
    <p:sldLayoutId id="2147483700" r:id="rId1"/>
    <p:sldLayoutId id="2147483771" r:id="rId2"/>
    <p:sldLayoutId id="2147483865"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1345"/>
      </p:ext>
    </p:extLst>
  </p:cSld>
  <p:clrMap bg1="lt1" tx1="dk1" bg2="lt2" tx2="dk2" accent1="accent1" accent2="accent2" accent3="accent3" accent4="accent4" accent5="accent5" accent6="accent6" hlink="hlink" folHlink="folHlink"/>
  <p:sldLayoutIdLst>
    <p:sldLayoutId id="2147483725" r:id="rId1"/>
    <p:sldLayoutId id="2147483772" r:id="rId2"/>
    <p:sldLayoutId id="2147483866"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06939"/>
      </p:ext>
    </p:extLst>
  </p:cSld>
  <p:clrMap bg1="lt1" tx1="dk1" bg2="lt2" tx2="dk2" accent1="accent1" accent2="accent2" accent3="accent3" accent4="accent4" accent5="accent5" accent6="accent6" hlink="hlink" folHlink="folHlink"/>
  <p:sldLayoutIdLst>
    <p:sldLayoutId id="2147483734" r:id="rId1"/>
    <p:sldLayoutId id="2147483773" r:id="rId2"/>
    <p:sldLayoutId id="2147483867"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362" userDrawn="1">
          <p15:clr>
            <a:srgbClr val="F26B43"/>
          </p15:clr>
        </p15:guide>
        <p15:guide id="3" orient="horz" pos="3838" userDrawn="1">
          <p15:clr>
            <a:srgbClr val="F26B43"/>
          </p15:clr>
        </p15:guide>
        <p15:guide id="4" pos="539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867F59D-2776-489B-B8BC-92BFC40C074B}"/>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DD602152-8BD4-4926-8116-360B0613A4DC}"/>
              </a:ext>
            </a:extLst>
          </p:cNvPr>
          <p:cNvSpPr>
            <a:spLocks noGrp="1"/>
          </p:cNvSpPr>
          <p:nvPr>
            <p:ph type="body" sz="quarter" idx="11"/>
          </p:nvPr>
        </p:nvSpPr>
        <p:spPr/>
        <p:txBody>
          <a:bodyPr/>
          <a:lstStyle/>
          <a:p>
            <a:r>
              <a:rPr lang="cs-CZ"/>
              <a:t>Václav Novotný</a:t>
            </a:r>
            <a:endParaRPr lang="en-US"/>
          </a:p>
        </p:txBody>
      </p:sp>
      <p:sp>
        <p:nvSpPr>
          <p:cNvPr id="7" name="Text Placeholder 6">
            <a:extLst>
              <a:ext uri="{FF2B5EF4-FFF2-40B4-BE49-F238E27FC236}">
                <a16:creationId xmlns:a16="http://schemas.microsoft.com/office/drawing/2014/main" id="{E199488D-4B47-4720-B732-371CEA03082F}"/>
              </a:ext>
            </a:extLst>
          </p:cNvPr>
          <p:cNvSpPr>
            <a:spLocks noGrp="1"/>
          </p:cNvSpPr>
          <p:nvPr>
            <p:ph type="body" sz="quarter" idx="10"/>
          </p:nvPr>
        </p:nvSpPr>
        <p:spPr>
          <a:xfrm>
            <a:off x="469777" y="2521921"/>
            <a:ext cx="8209208" cy="1734687"/>
          </a:xfrm>
        </p:spPr>
        <p:txBody>
          <a:bodyPr/>
          <a:lstStyle/>
          <a:p>
            <a:r>
              <a:rPr lang="cs-CZ" b="1" err="1"/>
              <a:t>For</a:t>
            </a:r>
            <a:r>
              <a:rPr lang="cs-CZ" b="1"/>
              <a:t> </a:t>
            </a:r>
            <a:r>
              <a:rPr lang="cs-CZ" b="1" err="1"/>
              <a:t>practical</a:t>
            </a:r>
            <a:r>
              <a:rPr lang="cs-CZ" b="1"/>
              <a:t> and </a:t>
            </a:r>
            <a:r>
              <a:rPr lang="cs-CZ" b="1" err="1"/>
              <a:t>production</a:t>
            </a:r>
            <a:r>
              <a:rPr lang="cs-CZ" b="1"/>
              <a:t> use </a:t>
            </a:r>
            <a:r>
              <a:rPr lang="cs-CZ" b="1" err="1"/>
              <a:t>of</a:t>
            </a:r>
            <a:r>
              <a:rPr lang="cs-CZ" b="1"/>
              <a:t> </a:t>
            </a:r>
            <a:r>
              <a:rPr lang="cs-CZ" b="1" err="1"/>
              <a:t>artificial</a:t>
            </a:r>
            <a:r>
              <a:rPr lang="cs-CZ" b="1"/>
              <a:t> </a:t>
            </a:r>
            <a:r>
              <a:rPr lang="cs-CZ" b="1" err="1"/>
              <a:t>intelligence</a:t>
            </a:r>
            <a:endParaRPr lang="en-US" b="1"/>
          </a:p>
          <a:p>
            <a:endParaRPr lang="en-US"/>
          </a:p>
        </p:txBody>
      </p:sp>
      <p:sp>
        <p:nvSpPr>
          <p:cNvPr id="6" name="Title 5">
            <a:extLst>
              <a:ext uri="{FF2B5EF4-FFF2-40B4-BE49-F238E27FC236}">
                <a16:creationId xmlns:a16="http://schemas.microsoft.com/office/drawing/2014/main" id="{DD6907D4-719C-4E77-82CE-6688E820C449}"/>
              </a:ext>
            </a:extLst>
          </p:cNvPr>
          <p:cNvSpPr>
            <a:spLocks noGrp="1"/>
          </p:cNvSpPr>
          <p:nvPr>
            <p:ph type="title"/>
          </p:nvPr>
        </p:nvSpPr>
        <p:spPr>
          <a:xfrm>
            <a:off x="465015" y="1835944"/>
            <a:ext cx="8219127" cy="903691"/>
          </a:xfrm>
        </p:spPr>
        <p:txBody>
          <a:bodyPr/>
          <a:lstStyle/>
          <a:p>
            <a:r>
              <a:rPr lang="en-US"/>
              <a:t>ML.NET </a:t>
            </a:r>
            <a:r>
              <a:rPr lang="cs-CZ"/>
              <a:t>&amp;</a:t>
            </a:r>
            <a:r>
              <a:rPr lang="en-US"/>
              <a:t> .NET Core</a:t>
            </a:r>
          </a:p>
        </p:txBody>
      </p:sp>
    </p:spTree>
    <p:extLst>
      <p:ext uri="{BB962C8B-B14F-4D97-AF65-F5344CB8AC3E}">
        <p14:creationId xmlns:p14="http://schemas.microsoft.com/office/powerpoint/2010/main" val="47032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6" name="Group 5">
            <a:extLst>
              <a:ext uri="{FF2B5EF4-FFF2-40B4-BE49-F238E27FC236}">
                <a16:creationId xmlns:a16="http://schemas.microsoft.com/office/drawing/2014/main" id="{33204DCA-D849-4F65-9AEB-103050E1169F}"/>
              </a:ext>
            </a:extLst>
          </p:cNvPr>
          <p:cNvGrpSpPr/>
          <p:nvPr/>
        </p:nvGrpSpPr>
        <p:grpSpPr>
          <a:xfrm>
            <a:off x="386953" y="3389155"/>
            <a:ext cx="1266957" cy="760175"/>
            <a:chOff x="5449" y="1635548"/>
            <a:chExt cx="1689276" cy="1013566"/>
          </a:xfrm>
        </p:grpSpPr>
        <p:sp>
          <p:nvSpPr>
            <p:cNvPr id="25" name="Rectangle: Rounded Corners 24">
              <a:extLst>
                <a:ext uri="{FF2B5EF4-FFF2-40B4-BE49-F238E27FC236}">
                  <a16:creationId xmlns:a16="http://schemas.microsoft.com/office/drawing/2014/main" id="{0BE458C5-5471-41EC-9963-E99948AA744B}"/>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FD1EC740-CEEF-467E-9EDF-E93AB6421C1F}"/>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dirty="0" err="1"/>
                <a:t>Raw</a:t>
              </a:r>
              <a:r>
                <a:rPr lang="cs-CZ" dirty="0"/>
                <a:t> </a:t>
              </a:r>
            </a:p>
            <a:p>
              <a:pPr algn="ctr" defTabSz="800100">
                <a:lnSpc>
                  <a:spcPct val="90000"/>
                </a:lnSpc>
                <a:spcBef>
                  <a:spcPct val="0"/>
                </a:spcBef>
                <a:spcAft>
                  <a:spcPct val="35000"/>
                </a:spcAft>
              </a:pPr>
              <a:r>
                <a:rPr lang="cs-CZ" dirty="0"/>
                <a:t>data</a:t>
              </a:r>
              <a:endParaRPr lang="en-US" dirty="0"/>
            </a:p>
          </p:txBody>
        </p:sp>
      </p:grpSp>
      <p:grpSp>
        <p:nvGrpSpPr>
          <p:cNvPr id="7" name="Group 6">
            <a:extLst>
              <a:ext uri="{FF2B5EF4-FFF2-40B4-BE49-F238E27FC236}">
                <a16:creationId xmlns:a16="http://schemas.microsoft.com/office/drawing/2014/main" id="{D776772E-9994-4988-968B-88A7EC4EF2BE}"/>
              </a:ext>
            </a:extLst>
          </p:cNvPr>
          <p:cNvGrpSpPr/>
          <p:nvPr/>
        </p:nvGrpSpPr>
        <p:grpSpPr>
          <a:xfrm>
            <a:off x="1780606" y="3612140"/>
            <a:ext cx="268595" cy="314205"/>
            <a:chOff x="1863653" y="1932861"/>
            <a:chExt cx="358126" cy="418940"/>
          </a:xfrm>
        </p:grpSpPr>
        <p:sp>
          <p:nvSpPr>
            <p:cNvPr id="23" name="Arrow: Right 22">
              <a:extLst>
                <a:ext uri="{FF2B5EF4-FFF2-40B4-BE49-F238E27FC236}">
                  <a16:creationId xmlns:a16="http://schemas.microsoft.com/office/drawing/2014/main" id="{9EA9379A-C9B1-4917-8B16-174955AFD14E}"/>
                </a:ext>
              </a:extLst>
            </p:cNvPr>
            <p:cNvSpPr/>
            <p:nvPr/>
          </p:nvSpPr>
          <p:spPr>
            <a:xfrm>
              <a:off x="1863653"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4" name="Arrow: Right 6">
              <a:extLst>
                <a:ext uri="{FF2B5EF4-FFF2-40B4-BE49-F238E27FC236}">
                  <a16:creationId xmlns:a16="http://schemas.microsoft.com/office/drawing/2014/main" id="{4F7734BF-5696-4167-8007-6E0D92FF0810}"/>
                </a:ext>
              </a:extLst>
            </p:cNvPr>
            <p:cNvSpPr txBox="1"/>
            <p:nvPr/>
          </p:nvSpPr>
          <p:spPr>
            <a:xfrm>
              <a:off x="1863653"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8" name="Group 7">
            <a:extLst>
              <a:ext uri="{FF2B5EF4-FFF2-40B4-BE49-F238E27FC236}">
                <a16:creationId xmlns:a16="http://schemas.microsoft.com/office/drawing/2014/main" id="{2975D251-79A1-41A9-BE3B-D15433C14F9C}"/>
              </a:ext>
            </a:extLst>
          </p:cNvPr>
          <p:cNvGrpSpPr/>
          <p:nvPr/>
        </p:nvGrpSpPr>
        <p:grpSpPr>
          <a:xfrm>
            <a:off x="2160693" y="3389155"/>
            <a:ext cx="1266957" cy="760175"/>
            <a:chOff x="2370436" y="1635548"/>
            <a:chExt cx="1689276" cy="1013566"/>
          </a:xfrm>
        </p:grpSpPr>
        <p:sp>
          <p:nvSpPr>
            <p:cNvPr id="21" name="Rectangle: Rounded Corners 20">
              <a:extLst>
                <a:ext uri="{FF2B5EF4-FFF2-40B4-BE49-F238E27FC236}">
                  <a16:creationId xmlns:a16="http://schemas.microsoft.com/office/drawing/2014/main" id="{51BA9102-A9B0-4940-9AB6-0AAFF4875650}"/>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22" name="Rectangle: Rounded Corners 8">
              <a:extLst>
                <a:ext uri="{FF2B5EF4-FFF2-40B4-BE49-F238E27FC236}">
                  <a16:creationId xmlns:a16="http://schemas.microsoft.com/office/drawing/2014/main" id="{038FC881-52DA-4308-8379-469C36327824}"/>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dirty="0" err="1"/>
                <a:t>Prepare</a:t>
              </a:r>
              <a:r>
                <a:rPr lang="cs-CZ" dirty="0"/>
                <a:t> data</a:t>
              </a:r>
              <a:endParaRPr lang="en-US" dirty="0"/>
            </a:p>
          </p:txBody>
        </p:sp>
      </p:grpSp>
      <p:grpSp>
        <p:nvGrpSpPr>
          <p:cNvPr id="9" name="Group 8">
            <a:extLst>
              <a:ext uri="{FF2B5EF4-FFF2-40B4-BE49-F238E27FC236}">
                <a16:creationId xmlns:a16="http://schemas.microsoft.com/office/drawing/2014/main" id="{6E2C6C58-1055-4305-98AD-1C0A489E4BF0}"/>
              </a:ext>
            </a:extLst>
          </p:cNvPr>
          <p:cNvGrpSpPr/>
          <p:nvPr/>
        </p:nvGrpSpPr>
        <p:grpSpPr>
          <a:xfrm>
            <a:off x="3554347" y="3612140"/>
            <a:ext cx="268595" cy="314205"/>
            <a:chOff x="4228641" y="1932861"/>
            <a:chExt cx="358126" cy="418940"/>
          </a:xfrm>
        </p:grpSpPr>
        <p:sp>
          <p:nvSpPr>
            <p:cNvPr id="19" name="Arrow: Right 18">
              <a:extLst>
                <a:ext uri="{FF2B5EF4-FFF2-40B4-BE49-F238E27FC236}">
                  <a16:creationId xmlns:a16="http://schemas.microsoft.com/office/drawing/2014/main" id="{4ED42E7B-26EC-44D6-A2DD-5F3427D01B8F}"/>
                </a:ext>
              </a:extLst>
            </p:cNvPr>
            <p:cNvSpPr/>
            <p:nvPr/>
          </p:nvSpPr>
          <p:spPr>
            <a:xfrm>
              <a:off x="4228641"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4646343"/>
                <a:satOff val="-6155"/>
                <a:lumOff val="-458"/>
                <a:alphaOff val="0"/>
              </a:schemeClr>
            </a:fillRef>
            <a:effectRef idx="0">
              <a:schemeClr val="accent4">
                <a:hueOff val="4646343"/>
                <a:satOff val="-6155"/>
                <a:lumOff val="-458"/>
                <a:alphaOff val="0"/>
              </a:schemeClr>
            </a:effectRef>
            <a:fontRef idx="minor">
              <a:schemeClr val="lt1"/>
            </a:fontRef>
          </p:style>
        </p:sp>
        <p:sp>
          <p:nvSpPr>
            <p:cNvPr id="20" name="Arrow: Right 10">
              <a:extLst>
                <a:ext uri="{FF2B5EF4-FFF2-40B4-BE49-F238E27FC236}">
                  <a16:creationId xmlns:a16="http://schemas.microsoft.com/office/drawing/2014/main" id="{0151E189-1EA4-4E60-A79F-53C3DE214B10}"/>
                </a:ext>
              </a:extLst>
            </p:cNvPr>
            <p:cNvSpPr txBox="1"/>
            <p:nvPr/>
          </p:nvSpPr>
          <p:spPr>
            <a:xfrm>
              <a:off x="4228641"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10" name="Group 9">
            <a:extLst>
              <a:ext uri="{FF2B5EF4-FFF2-40B4-BE49-F238E27FC236}">
                <a16:creationId xmlns:a16="http://schemas.microsoft.com/office/drawing/2014/main" id="{AADEF5F9-B39C-416D-B019-72D079877CB1}"/>
              </a:ext>
            </a:extLst>
          </p:cNvPr>
          <p:cNvGrpSpPr/>
          <p:nvPr/>
        </p:nvGrpSpPr>
        <p:grpSpPr>
          <a:xfrm>
            <a:off x="3934434" y="3389155"/>
            <a:ext cx="1266957" cy="760175"/>
            <a:chOff x="4735424" y="1635548"/>
            <a:chExt cx="1689276" cy="1013566"/>
          </a:xfrm>
        </p:grpSpPr>
        <p:sp>
          <p:nvSpPr>
            <p:cNvPr id="17" name="Rectangle: Rounded Corners 16">
              <a:extLst>
                <a:ext uri="{FF2B5EF4-FFF2-40B4-BE49-F238E27FC236}">
                  <a16:creationId xmlns:a16="http://schemas.microsoft.com/office/drawing/2014/main" id="{6F680C34-CFC2-4D62-954C-A8493A5B10C6}"/>
                </a:ext>
              </a:extLst>
            </p:cNvPr>
            <p:cNvSpPr/>
            <p:nvPr/>
          </p:nvSpPr>
          <p:spPr>
            <a:xfrm>
              <a:off x="4735424" y="1635548"/>
              <a:ext cx="1689276" cy="1013566"/>
            </a:xfrm>
            <a:prstGeom prst="roundRect">
              <a:avLst>
                <a:gd name="adj" fmla="val 10000"/>
              </a:avLst>
            </a:prstGeom>
          </p:spPr>
          <p:style>
            <a:lnRef idx="2">
              <a:schemeClr val="lt1">
                <a:hueOff val="0"/>
                <a:satOff val="0"/>
                <a:lumOff val="0"/>
                <a:alphaOff val="0"/>
              </a:schemeClr>
            </a:lnRef>
            <a:fillRef idx="1">
              <a:schemeClr val="accent4">
                <a:hueOff val="6969515"/>
                <a:satOff val="-9233"/>
                <a:lumOff val="-686"/>
                <a:alphaOff val="0"/>
              </a:schemeClr>
            </a:fillRef>
            <a:effectRef idx="0">
              <a:schemeClr val="accent4">
                <a:hueOff val="6969515"/>
                <a:satOff val="-9233"/>
                <a:lumOff val="-686"/>
                <a:alphaOff val="0"/>
              </a:schemeClr>
            </a:effectRef>
            <a:fontRef idx="minor">
              <a:schemeClr val="lt1"/>
            </a:fontRef>
          </p:style>
        </p:sp>
        <p:sp>
          <p:nvSpPr>
            <p:cNvPr id="18" name="Rectangle: Rounded Corners 12">
              <a:extLst>
                <a:ext uri="{FF2B5EF4-FFF2-40B4-BE49-F238E27FC236}">
                  <a16:creationId xmlns:a16="http://schemas.microsoft.com/office/drawing/2014/main" id="{8598A0FB-FFC2-4835-BABE-10D8D34EE7C3}"/>
                </a:ext>
              </a:extLst>
            </p:cNvPr>
            <p:cNvSpPr txBox="1"/>
            <p:nvPr/>
          </p:nvSpPr>
          <p:spPr>
            <a:xfrm>
              <a:off x="4765110"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err="1"/>
                <a:t>Train</a:t>
              </a:r>
              <a:r>
                <a:rPr lang="cs-CZ"/>
                <a:t> model</a:t>
              </a:r>
              <a:endParaRPr lang="en-US"/>
            </a:p>
          </p:txBody>
        </p:sp>
      </p:grpSp>
      <p:grpSp>
        <p:nvGrpSpPr>
          <p:cNvPr id="11" name="Group 10">
            <a:extLst>
              <a:ext uri="{FF2B5EF4-FFF2-40B4-BE49-F238E27FC236}">
                <a16:creationId xmlns:a16="http://schemas.microsoft.com/office/drawing/2014/main" id="{6B50B5D7-0ABD-4E55-B3D9-E9C5964E494B}"/>
              </a:ext>
            </a:extLst>
          </p:cNvPr>
          <p:cNvGrpSpPr/>
          <p:nvPr/>
        </p:nvGrpSpPr>
        <p:grpSpPr>
          <a:xfrm>
            <a:off x="5328087" y="3612140"/>
            <a:ext cx="268595" cy="314205"/>
            <a:chOff x="6593628" y="1932861"/>
            <a:chExt cx="358126" cy="418940"/>
          </a:xfrm>
        </p:grpSpPr>
        <p:sp>
          <p:nvSpPr>
            <p:cNvPr id="15" name="Arrow: Right 14">
              <a:extLst>
                <a:ext uri="{FF2B5EF4-FFF2-40B4-BE49-F238E27FC236}">
                  <a16:creationId xmlns:a16="http://schemas.microsoft.com/office/drawing/2014/main" id="{C85A4164-94F1-42F1-A743-8DDF9268078E}"/>
                </a:ext>
              </a:extLst>
            </p:cNvPr>
            <p:cNvSpPr/>
            <p:nvPr/>
          </p:nvSpPr>
          <p:spPr>
            <a:xfrm>
              <a:off x="6593628"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9292687"/>
                <a:satOff val="-12311"/>
                <a:lumOff val="-915"/>
                <a:alphaOff val="0"/>
              </a:schemeClr>
            </a:fillRef>
            <a:effectRef idx="0">
              <a:schemeClr val="accent4">
                <a:hueOff val="9292687"/>
                <a:satOff val="-12311"/>
                <a:lumOff val="-915"/>
                <a:alphaOff val="0"/>
              </a:schemeClr>
            </a:effectRef>
            <a:fontRef idx="minor">
              <a:schemeClr val="lt1"/>
            </a:fontRef>
          </p:style>
        </p:sp>
        <p:sp>
          <p:nvSpPr>
            <p:cNvPr id="16" name="Arrow: Right 14">
              <a:extLst>
                <a:ext uri="{FF2B5EF4-FFF2-40B4-BE49-F238E27FC236}">
                  <a16:creationId xmlns:a16="http://schemas.microsoft.com/office/drawing/2014/main" id="{1F987EAC-7893-4CC0-A817-D89913AEC9BC}"/>
                </a:ext>
              </a:extLst>
            </p:cNvPr>
            <p:cNvSpPr txBox="1"/>
            <p:nvPr/>
          </p:nvSpPr>
          <p:spPr>
            <a:xfrm>
              <a:off x="6593628"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12" name="Group 11">
            <a:extLst>
              <a:ext uri="{FF2B5EF4-FFF2-40B4-BE49-F238E27FC236}">
                <a16:creationId xmlns:a16="http://schemas.microsoft.com/office/drawing/2014/main" id="{EC4328E2-A101-41B8-A0AE-D7A7D2B73E34}"/>
              </a:ext>
            </a:extLst>
          </p:cNvPr>
          <p:cNvGrpSpPr/>
          <p:nvPr/>
        </p:nvGrpSpPr>
        <p:grpSpPr>
          <a:xfrm>
            <a:off x="5708174" y="3389155"/>
            <a:ext cx="1266957" cy="760175"/>
            <a:chOff x="7100411" y="1635548"/>
            <a:chExt cx="1689276" cy="1013566"/>
          </a:xfrm>
        </p:grpSpPr>
        <p:sp>
          <p:nvSpPr>
            <p:cNvPr id="13" name="Rectangle: Rounded Corners 12">
              <a:extLst>
                <a:ext uri="{FF2B5EF4-FFF2-40B4-BE49-F238E27FC236}">
                  <a16:creationId xmlns:a16="http://schemas.microsoft.com/office/drawing/2014/main" id="{1FCD94DA-D2A1-4DFA-AF09-590367463416}"/>
                </a:ext>
              </a:extLst>
            </p:cNvPr>
            <p:cNvSpPr/>
            <p:nvPr/>
          </p:nvSpPr>
          <p:spPr>
            <a:xfrm>
              <a:off x="7100411" y="1635548"/>
              <a:ext cx="1689276" cy="1013566"/>
            </a:xfrm>
            <a:prstGeom prst="roundRect">
              <a:avLst>
                <a:gd name="adj" fmla="val 10000"/>
              </a:avLst>
            </a:prstGeom>
          </p:spPr>
          <p:style>
            <a:lnRef idx="2">
              <a:schemeClr val="lt1">
                <a:hueOff val="0"/>
                <a:satOff val="0"/>
                <a:lumOff val="0"/>
                <a:alphaOff val="0"/>
              </a:schemeClr>
            </a:lnRef>
            <a:fillRef idx="1">
              <a:schemeClr val="accent4">
                <a:hueOff val="10454273"/>
                <a:satOff val="-13849"/>
                <a:lumOff val="-1030"/>
                <a:alphaOff val="0"/>
              </a:schemeClr>
            </a:fillRef>
            <a:effectRef idx="0">
              <a:schemeClr val="accent4">
                <a:hueOff val="10454273"/>
                <a:satOff val="-13849"/>
                <a:lumOff val="-1030"/>
                <a:alphaOff val="0"/>
              </a:schemeClr>
            </a:effectRef>
            <a:fontRef idx="minor">
              <a:schemeClr val="lt1"/>
            </a:fontRef>
          </p:style>
        </p:sp>
        <p:sp>
          <p:nvSpPr>
            <p:cNvPr id="14" name="Rectangle: Rounded Corners 16">
              <a:extLst>
                <a:ext uri="{FF2B5EF4-FFF2-40B4-BE49-F238E27FC236}">
                  <a16:creationId xmlns:a16="http://schemas.microsoft.com/office/drawing/2014/main" id="{A4DB26BC-399B-432B-BD17-12360ECAFBDE}"/>
                </a:ext>
              </a:extLst>
            </p:cNvPr>
            <p:cNvSpPr txBox="1"/>
            <p:nvPr/>
          </p:nvSpPr>
          <p:spPr>
            <a:xfrm>
              <a:off x="7130097"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err="1"/>
                <a:t>Evaluate</a:t>
              </a:r>
              <a:r>
                <a:rPr lang="cs-CZ"/>
                <a:t> model</a:t>
              </a:r>
              <a:endParaRPr lang="en-US"/>
            </a:p>
          </p:txBody>
        </p:sp>
      </p:grpSp>
    </p:spTree>
    <p:extLst>
      <p:ext uri="{BB962C8B-B14F-4D97-AF65-F5344CB8AC3E}">
        <p14:creationId xmlns:p14="http://schemas.microsoft.com/office/powerpoint/2010/main" val="802320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6" name="Group 5">
            <a:extLst>
              <a:ext uri="{FF2B5EF4-FFF2-40B4-BE49-F238E27FC236}">
                <a16:creationId xmlns:a16="http://schemas.microsoft.com/office/drawing/2014/main" id="{0EB6B76E-EAF1-4D73-81B6-5A556577CE58}"/>
              </a:ext>
            </a:extLst>
          </p:cNvPr>
          <p:cNvGrpSpPr/>
          <p:nvPr/>
        </p:nvGrpSpPr>
        <p:grpSpPr>
          <a:xfrm>
            <a:off x="384496" y="3389155"/>
            <a:ext cx="1266957" cy="760175"/>
            <a:chOff x="5449" y="1635548"/>
            <a:chExt cx="1689276" cy="1013566"/>
          </a:xfrm>
        </p:grpSpPr>
        <p:sp>
          <p:nvSpPr>
            <p:cNvPr id="31" name="Rectangle: Rounded Corners 30">
              <a:extLst>
                <a:ext uri="{FF2B5EF4-FFF2-40B4-BE49-F238E27FC236}">
                  <a16:creationId xmlns:a16="http://schemas.microsoft.com/office/drawing/2014/main" id="{FFA78E44-2E9B-4993-A31E-0F4EC2E9C02F}"/>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2" name="Rectangle: Rounded Corners 4">
              <a:extLst>
                <a:ext uri="{FF2B5EF4-FFF2-40B4-BE49-F238E27FC236}">
                  <a16:creationId xmlns:a16="http://schemas.microsoft.com/office/drawing/2014/main" id="{58611D97-DAB7-4062-A1B1-D9B20603793E}"/>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dirty="0" err="1"/>
                <a:t>Raw</a:t>
              </a:r>
              <a:r>
                <a:rPr lang="cs-CZ" dirty="0"/>
                <a:t> </a:t>
              </a:r>
            </a:p>
            <a:p>
              <a:pPr algn="ctr" defTabSz="800100">
                <a:lnSpc>
                  <a:spcPct val="90000"/>
                </a:lnSpc>
                <a:spcBef>
                  <a:spcPct val="0"/>
                </a:spcBef>
                <a:spcAft>
                  <a:spcPct val="35000"/>
                </a:spcAft>
              </a:pPr>
              <a:r>
                <a:rPr lang="cs-CZ" dirty="0"/>
                <a:t>data</a:t>
              </a:r>
              <a:endParaRPr lang="en-US" dirty="0"/>
            </a:p>
          </p:txBody>
        </p:sp>
      </p:grpSp>
      <p:grpSp>
        <p:nvGrpSpPr>
          <p:cNvPr id="7" name="Group 6">
            <a:extLst>
              <a:ext uri="{FF2B5EF4-FFF2-40B4-BE49-F238E27FC236}">
                <a16:creationId xmlns:a16="http://schemas.microsoft.com/office/drawing/2014/main" id="{B178D18C-78BF-40E4-843D-7928C1860DCF}"/>
              </a:ext>
            </a:extLst>
          </p:cNvPr>
          <p:cNvGrpSpPr/>
          <p:nvPr/>
        </p:nvGrpSpPr>
        <p:grpSpPr>
          <a:xfrm>
            <a:off x="1778149" y="3612140"/>
            <a:ext cx="268595" cy="314205"/>
            <a:chOff x="1863653" y="1932861"/>
            <a:chExt cx="358126" cy="418940"/>
          </a:xfrm>
        </p:grpSpPr>
        <p:sp>
          <p:nvSpPr>
            <p:cNvPr id="29" name="Arrow: Right 28">
              <a:extLst>
                <a:ext uri="{FF2B5EF4-FFF2-40B4-BE49-F238E27FC236}">
                  <a16:creationId xmlns:a16="http://schemas.microsoft.com/office/drawing/2014/main" id="{D1998B54-ACB8-4F7E-9F5A-D176295A6DF0}"/>
                </a:ext>
              </a:extLst>
            </p:cNvPr>
            <p:cNvSpPr/>
            <p:nvPr/>
          </p:nvSpPr>
          <p:spPr>
            <a:xfrm>
              <a:off x="1863653"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0" name="Arrow: Right 6">
              <a:extLst>
                <a:ext uri="{FF2B5EF4-FFF2-40B4-BE49-F238E27FC236}">
                  <a16:creationId xmlns:a16="http://schemas.microsoft.com/office/drawing/2014/main" id="{85D1EDFF-D901-47D3-84E4-0CF8EA9CC419}"/>
                </a:ext>
              </a:extLst>
            </p:cNvPr>
            <p:cNvSpPr txBox="1"/>
            <p:nvPr/>
          </p:nvSpPr>
          <p:spPr>
            <a:xfrm>
              <a:off x="1863653"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8" name="Group 7">
            <a:extLst>
              <a:ext uri="{FF2B5EF4-FFF2-40B4-BE49-F238E27FC236}">
                <a16:creationId xmlns:a16="http://schemas.microsoft.com/office/drawing/2014/main" id="{3284BF69-214A-4DC9-ADA2-5E1FA5616289}"/>
              </a:ext>
            </a:extLst>
          </p:cNvPr>
          <p:cNvGrpSpPr/>
          <p:nvPr/>
        </p:nvGrpSpPr>
        <p:grpSpPr>
          <a:xfrm>
            <a:off x="2158236" y="3389155"/>
            <a:ext cx="1266957" cy="760175"/>
            <a:chOff x="2370436" y="1635548"/>
            <a:chExt cx="1689276" cy="1013566"/>
          </a:xfrm>
        </p:grpSpPr>
        <p:sp>
          <p:nvSpPr>
            <p:cNvPr id="27" name="Rectangle: Rounded Corners 26">
              <a:extLst>
                <a:ext uri="{FF2B5EF4-FFF2-40B4-BE49-F238E27FC236}">
                  <a16:creationId xmlns:a16="http://schemas.microsoft.com/office/drawing/2014/main" id="{60D08D40-D201-4EF4-8B49-4514DA8258E8}"/>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28" name="Rectangle: Rounded Corners 8">
              <a:extLst>
                <a:ext uri="{FF2B5EF4-FFF2-40B4-BE49-F238E27FC236}">
                  <a16:creationId xmlns:a16="http://schemas.microsoft.com/office/drawing/2014/main" id="{26BFE825-7530-4C7D-8B98-CF2CCB0E2906}"/>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dirty="0" err="1"/>
                <a:t>Prepare</a:t>
              </a:r>
              <a:r>
                <a:rPr lang="cs-CZ" dirty="0"/>
                <a:t> data</a:t>
              </a:r>
              <a:endParaRPr lang="en-US" dirty="0"/>
            </a:p>
          </p:txBody>
        </p:sp>
      </p:grpSp>
      <p:grpSp>
        <p:nvGrpSpPr>
          <p:cNvPr id="9" name="Group 8">
            <a:extLst>
              <a:ext uri="{FF2B5EF4-FFF2-40B4-BE49-F238E27FC236}">
                <a16:creationId xmlns:a16="http://schemas.microsoft.com/office/drawing/2014/main" id="{4FB23C3F-958E-40D0-B3A3-14A95ECA3126}"/>
              </a:ext>
            </a:extLst>
          </p:cNvPr>
          <p:cNvGrpSpPr/>
          <p:nvPr/>
        </p:nvGrpSpPr>
        <p:grpSpPr>
          <a:xfrm>
            <a:off x="3551890" y="3612140"/>
            <a:ext cx="268595" cy="314205"/>
            <a:chOff x="4228641" y="1932861"/>
            <a:chExt cx="358126" cy="418940"/>
          </a:xfrm>
        </p:grpSpPr>
        <p:sp>
          <p:nvSpPr>
            <p:cNvPr id="25" name="Arrow: Right 24">
              <a:extLst>
                <a:ext uri="{FF2B5EF4-FFF2-40B4-BE49-F238E27FC236}">
                  <a16:creationId xmlns:a16="http://schemas.microsoft.com/office/drawing/2014/main" id="{80DAC64D-1E15-4CE9-BC63-78CF71912C23}"/>
                </a:ext>
              </a:extLst>
            </p:cNvPr>
            <p:cNvSpPr/>
            <p:nvPr/>
          </p:nvSpPr>
          <p:spPr>
            <a:xfrm>
              <a:off x="4228641"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4646343"/>
                <a:satOff val="-6155"/>
                <a:lumOff val="-458"/>
                <a:alphaOff val="0"/>
              </a:schemeClr>
            </a:fillRef>
            <a:effectRef idx="0">
              <a:schemeClr val="accent4">
                <a:hueOff val="4646343"/>
                <a:satOff val="-6155"/>
                <a:lumOff val="-458"/>
                <a:alphaOff val="0"/>
              </a:schemeClr>
            </a:effectRef>
            <a:fontRef idx="minor">
              <a:schemeClr val="lt1"/>
            </a:fontRef>
          </p:style>
        </p:sp>
        <p:sp>
          <p:nvSpPr>
            <p:cNvPr id="26" name="Arrow: Right 10">
              <a:extLst>
                <a:ext uri="{FF2B5EF4-FFF2-40B4-BE49-F238E27FC236}">
                  <a16:creationId xmlns:a16="http://schemas.microsoft.com/office/drawing/2014/main" id="{88E71A2C-5DAE-46B6-82D9-A28B54382FF5}"/>
                </a:ext>
              </a:extLst>
            </p:cNvPr>
            <p:cNvSpPr txBox="1"/>
            <p:nvPr/>
          </p:nvSpPr>
          <p:spPr>
            <a:xfrm>
              <a:off x="4228641"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10" name="Group 9">
            <a:extLst>
              <a:ext uri="{FF2B5EF4-FFF2-40B4-BE49-F238E27FC236}">
                <a16:creationId xmlns:a16="http://schemas.microsoft.com/office/drawing/2014/main" id="{68CE537C-70ED-4CB1-8EC9-8B45C28766C1}"/>
              </a:ext>
            </a:extLst>
          </p:cNvPr>
          <p:cNvGrpSpPr/>
          <p:nvPr/>
        </p:nvGrpSpPr>
        <p:grpSpPr>
          <a:xfrm>
            <a:off x="3931977" y="3389155"/>
            <a:ext cx="1266957" cy="760175"/>
            <a:chOff x="4735424" y="1635548"/>
            <a:chExt cx="1689276" cy="1013566"/>
          </a:xfrm>
        </p:grpSpPr>
        <p:sp>
          <p:nvSpPr>
            <p:cNvPr id="23" name="Rectangle: Rounded Corners 22">
              <a:extLst>
                <a:ext uri="{FF2B5EF4-FFF2-40B4-BE49-F238E27FC236}">
                  <a16:creationId xmlns:a16="http://schemas.microsoft.com/office/drawing/2014/main" id="{B2DF16ED-BBF0-4D73-8468-480E244976B8}"/>
                </a:ext>
              </a:extLst>
            </p:cNvPr>
            <p:cNvSpPr/>
            <p:nvPr/>
          </p:nvSpPr>
          <p:spPr>
            <a:xfrm>
              <a:off x="4735424" y="1635548"/>
              <a:ext cx="1689276" cy="1013566"/>
            </a:xfrm>
            <a:prstGeom prst="roundRect">
              <a:avLst>
                <a:gd name="adj" fmla="val 10000"/>
              </a:avLst>
            </a:prstGeom>
          </p:spPr>
          <p:style>
            <a:lnRef idx="2">
              <a:schemeClr val="lt1">
                <a:hueOff val="0"/>
                <a:satOff val="0"/>
                <a:lumOff val="0"/>
                <a:alphaOff val="0"/>
              </a:schemeClr>
            </a:lnRef>
            <a:fillRef idx="1">
              <a:schemeClr val="accent4">
                <a:hueOff val="6969515"/>
                <a:satOff val="-9233"/>
                <a:lumOff val="-686"/>
                <a:alphaOff val="0"/>
              </a:schemeClr>
            </a:fillRef>
            <a:effectRef idx="0">
              <a:schemeClr val="accent4">
                <a:hueOff val="6969515"/>
                <a:satOff val="-9233"/>
                <a:lumOff val="-686"/>
                <a:alphaOff val="0"/>
              </a:schemeClr>
            </a:effectRef>
            <a:fontRef idx="minor">
              <a:schemeClr val="lt1"/>
            </a:fontRef>
          </p:style>
        </p:sp>
        <p:sp>
          <p:nvSpPr>
            <p:cNvPr id="24" name="Rectangle: Rounded Corners 12">
              <a:extLst>
                <a:ext uri="{FF2B5EF4-FFF2-40B4-BE49-F238E27FC236}">
                  <a16:creationId xmlns:a16="http://schemas.microsoft.com/office/drawing/2014/main" id="{32E27F26-3219-4A6D-A5E9-E540B43BD879}"/>
                </a:ext>
              </a:extLst>
            </p:cNvPr>
            <p:cNvSpPr txBox="1"/>
            <p:nvPr/>
          </p:nvSpPr>
          <p:spPr>
            <a:xfrm>
              <a:off x="4765110"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err="1"/>
                <a:t>Train</a:t>
              </a:r>
              <a:r>
                <a:rPr lang="cs-CZ"/>
                <a:t> model</a:t>
              </a:r>
              <a:endParaRPr lang="en-US"/>
            </a:p>
          </p:txBody>
        </p:sp>
      </p:grpSp>
      <p:grpSp>
        <p:nvGrpSpPr>
          <p:cNvPr id="11" name="Group 10">
            <a:extLst>
              <a:ext uri="{FF2B5EF4-FFF2-40B4-BE49-F238E27FC236}">
                <a16:creationId xmlns:a16="http://schemas.microsoft.com/office/drawing/2014/main" id="{E2EB7AFE-EAF3-4C38-BB5D-ABF36AABE5A4}"/>
              </a:ext>
            </a:extLst>
          </p:cNvPr>
          <p:cNvGrpSpPr/>
          <p:nvPr/>
        </p:nvGrpSpPr>
        <p:grpSpPr>
          <a:xfrm>
            <a:off x="5325630" y="3612140"/>
            <a:ext cx="268595" cy="314205"/>
            <a:chOff x="6593628" y="1932861"/>
            <a:chExt cx="358126" cy="418940"/>
          </a:xfrm>
        </p:grpSpPr>
        <p:sp>
          <p:nvSpPr>
            <p:cNvPr id="21" name="Arrow: Right 20">
              <a:extLst>
                <a:ext uri="{FF2B5EF4-FFF2-40B4-BE49-F238E27FC236}">
                  <a16:creationId xmlns:a16="http://schemas.microsoft.com/office/drawing/2014/main" id="{12BC8FC4-48E4-48EC-924C-2C6BA55E47E2}"/>
                </a:ext>
              </a:extLst>
            </p:cNvPr>
            <p:cNvSpPr/>
            <p:nvPr/>
          </p:nvSpPr>
          <p:spPr>
            <a:xfrm>
              <a:off x="6593628"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9292687"/>
                <a:satOff val="-12311"/>
                <a:lumOff val="-915"/>
                <a:alphaOff val="0"/>
              </a:schemeClr>
            </a:fillRef>
            <a:effectRef idx="0">
              <a:schemeClr val="accent4">
                <a:hueOff val="9292687"/>
                <a:satOff val="-12311"/>
                <a:lumOff val="-915"/>
                <a:alphaOff val="0"/>
              </a:schemeClr>
            </a:effectRef>
            <a:fontRef idx="minor">
              <a:schemeClr val="lt1"/>
            </a:fontRef>
          </p:style>
        </p:sp>
        <p:sp>
          <p:nvSpPr>
            <p:cNvPr id="22" name="Arrow: Right 14">
              <a:extLst>
                <a:ext uri="{FF2B5EF4-FFF2-40B4-BE49-F238E27FC236}">
                  <a16:creationId xmlns:a16="http://schemas.microsoft.com/office/drawing/2014/main" id="{1028A20A-B78D-4531-A24B-079F3F5A2CB2}"/>
                </a:ext>
              </a:extLst>
            </p:cNvPr>
            <p:cNvSpPr txBox="1"/>
            <p:nvPr/>
          </p:nvSpPr>
          <p:spPr>
            <a:xfrm>
              <a:off x="6593628"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12" name="Group 11">
            <a:extLst>
              <a:ext uri="{FF2B5EF4-FFF2-40B4-BE49-F238E27FC236}">
                <a16:creationId xmlns:a16="http://schemas.microsoft.com/office/drawing/2014/main" id="{E099584B-A2F2-42F4-8DF6-5161DCFEE408}"/>
              </a:ext>
            </a:extLst>
          </p:cNvPr>
          <p:cNvGrpSpPr/>
          <p:nvPr/>
        </p:nvGrpSpPr>
        <p:grpSpPr>
          <a:xfrm>
            <a:off x="5705717" y="3389155"/>
            <a:ext cx="1266957" cy="760175"/>
            <a:chOff x="7100411" y="1635548"/>
            <a:chExt cx="1689276" cy="1013566"/>
          </a:xfrm>
        </p:grpSpPr>
        <p:sp>
          <p:nvSpPr>
            <p:cNvPr id="19" name="Rectangle: Rounded Corners 18">
              <a:extLst>
                <a:ext uri="{FF2B5EF4-FFF2-40B4-BE49-F238E27FC236}">
                  <a16:creationId xmlns:a16="http://schemas.microsoft.com/office/drawing/2014/main" id="{292B6A57-B221-4921-BE62-6A10FCB27DDF}"/>
                </a:ext>
              </a:extLst>
            </p:cNvPr>
            <p:cNvSpPr/>
            <p:nvPr/>
          </p:nvSpPr>
          <p:spPr>
            <a:xfrm>
              <a:off x="7100411" y="1635548"/>
              <a:ext cx="1689276" cy="1013566"/>
            </a:xfrm>
            <a:prstGeom prst="roundRect">
              <a:avLst>
                <a:gd name="adj" fmla="val 10000"/>
              </a:avLst>
            </a:prstGeom>
          </p:spPr>
          <p:style>
            <a:lnRef idx="2">
              <a:schemeClr val="lt1">
                <a:hueOff val="0"/>
                <a:satOff val="0"/>
                <a:lumOff val="0"/>
                <a:alphaOff val="0"/>
              </a:schemeClr>
            </a:lnRef>
            <a:fillRef idx="1">
              <a:schemeClr val="accent4">
                <a:hueOff val="10454273"/>
                <a:satOff val="-13849"/>
                <a:lumOff val="-1030"/>
                <a:alphaOff val="0"/>
              </a:schemeClr>
            </a:fillRef>
            <a:effectRef idx="0">
              <a:schemeClr val="accent4">
                <a:hueOff val="10454273"/>
                <a:satOff val="-13849"/>
                <a:lumOff val="-1030"/>
                <a:alphaOff val="0"/>
              </a:schemeClr>
            </a:effectRef>
            <a:fontRef idx="minor">
              <a:schemeClr val="lt1"/>
            </a:fontRef>
          </p:style>
        </p:sp>
        <p:sp>
          <p:nvSpPr>
            <p:cNvPr id="20" name="Rectangle: Rounded Corners 16">
              <a:extLst>
                <a:ext uri="{FF2B5EF4-FFF2-40B4-BE49-F238E27FC236}">
                  <a16:creationId xmlns:a16="http://schemas.microsoft.com/office/drawing/2014/main" id="{22CA4F41-ECD5-4A67-B795-7015466EDA41}"/>
                </a:ext>
              </a:extLst>
            </p:cNvPr>
            <p:cNvSpPr txBox="1"/>
            <p:nvPr/>
          </p:nvSpPr>
          <p:spPr>
            <a:xfrm>
              <a:off x="7130097"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err="1"/>
                <a:t>Evaluate</a:t>
              </a:r>
              <a:r>
                <a:rPr lang="cs-CZ"/>
                <a:t> model</a:t>
              </a:r>
              <a:endParaRPr lang="en-US"/>
            </a:p>
          </p:txBody>
        </p:sp>
      </p:grpSp>
      <p:grpSp>
        <p:nvGrpSpPr>
          <p:cNvPr id="13" name="Group 12">
            <a:extLst>
              <a:ext uri="{FF2B5EF4-FFF2-40B4-BE49-F238E27FC236}">
                <a16:creationId xmlns:a16="http://schemas.microsoft.com/office/drawing/2014/main" id="{F2F01E3B-0C39-4898-86BD-A817404B3852}"/>
              </a:ext>
            </a:extLst>
          </p:cNvPr>
          <p:cNvGrpSpPr/>
          <p:nvPr/>
        </p:nvGrpSpPr>
        <p:grpSpPr>
          <a:xfrm>
            <a:off x="7099370" y="3612140"/>
            <a:ext cx="268595" cy="314205"/>
            <a:chOff x="8958615" y="1932861"/>
            <a:chExt cx="358126" cy="418940"/>
          </a:xfrm>
        </p:grpSpPr>
        <p:sp>
          <p:nvSpPr>
            <p:cNvPr id="17" name="Arrow: Right 16">
              <a:extLst>
                <a:ext uri="{FF2B5EF4-FFF2-40B4-BE49-F238E27FC236}">
                  <a16:creationId xmlns:a16="http://schemas.microsoft.com/office/drawing/2014/main" id="{91CEF4D3-6A98-4E2C-A23A-B6D439BDB658}"/>
                </a:ext>
              </a:extLst>
            </p:cNvPr>
            <p:cNvSpPr/>
            <p:nvPr/>
          </p:nvSpPr>
          <p:spPr>
            <a:xfrm>
              <a:off x="8958615"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13939030"/>
                <a:satOff val="-18466"/>
                <a:lumOff val="-1373"/>
                <a:alphaOff val="0"/>
              </a:schemeClr>
            </a:fillRef>
            <a:effectRef idx="0">
              <a:schemeClr val="accent4">
                <a:hueOff val="13939030"/>
                <a:satOff val="-18466"/>
                <a:lumOff val="-1373"/>
                <a:alphaOff val="0"/>
              </a:schemeClr>
            </a:effectRef>
            <a:fontRef idx="minor">
              <a:schemeClr val="lt1"/>
            </a:fontRef>
          </p:style>
        </p:sp>
        <p:sp>
          <p:nvSpPr>
            <p:cNvPr id="18" name="Arrow: Right 18">
              <a:extLst>
                <a:ext uri="{FF2B5EF4-FFF2-40B4-BE49-F238E27FC236}">
                  <a16:creationId xmlns:a16="http://schemas.microsoft.com/office/drawing/2014/main" id="{C97D59F3-AC9B-479B-B2F2-8BA9484B228C}"/>
                </a:ext>
              </a:extLst>
            </p:cNvPr>
            <p:cNvSpPr txBox="1"/>
            <p:nvPr/>
          </p:nvSpPr>
          <p:spPr>
            <a:xfrm>
              <a:off x="8958615"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14" name="Group 13">
            <a:extLst>
              <a:ext uri="{FF2B5EF4-FFF2-40B4-BE49-F238E27FC236}">
                <a16:creationId xmlns:a16="http://schemas.microsoft.com/office/drawing/2014/main" id="{40C6F44F-952F-4F2B-9B42-8BE8B134AEB3}"/>
              </a:ext>
            </a:extLst>
          </p:cNvPr>
          <p:cNvGrpSpPr/>
          <p:nvPr/>
        </p:nvGrpSpPr>
        <p:grpSpPr>
          <a:xfrm>
            <a:off x="7479458" y="3389155"/>
            <a:ext cx="1266957" cy="760175"/>
            <a:chOff x="9465398" y="1635548"/>
            <a:chExt cx="1689276" cy="1013566"/>
          </a:xfrm>
        </p:grpSpPr>
        <p:sp>
          <p:nvSpPr>
            <p:cNvPr id="15" name="Rectangle: Rounded Corners 14">
              <a:extLst>
                <a:ext uri="{FF2B5EF4-FFF2-40B4-BE49-F238E27FC236}">
                  <a16:creationId xmlns:a16="http://schemas.microsoft.com/office/drawing/2014/main" id="{B7AF857C-6CB8-4D44-A12A-A6AAE03E1000}"/>
                </a:ext>
              </a:extLst>
            </p:cNvPr>
            <p:cNvSpPr/>
            <p:nvPr/>
          </p:nvSpPr>
          <p:spPr>
            <a:xfrm>
              <a:off x="9465398" y="1635548"/>
              <a:ext cx="1689276" cy="1013566"/>
            </a:xfrm>
            <a:prstGeom prst="roundRect">
              <a:avLst>
                <a:gd name="adj" fmla="val 10000"/>
              </a:avLst>
            </a:prstGeom>
          </p:spPr>
          <p:style>
            <a:lnRef idx="2">
              <a:schemeClr val="lt1">
                <a:hueOff val="0"/>
                <a:satOff val="0"/>
                <a:lumOff val="0"/>
                <a:alphaOff val="0"/>
              </a:schemeClr>
            </a:lnRef>
            <a:fillRef idx="1">
              <a:schemeClr val="accent4">
                <a:hueOff val="13939030"/>
                <a:satOff val="-18466"/>
                <a:lumOff val="-1373"/>
                <a:alphaOff val="0"/>
              </a:schemeClr>
            </a:fillRef>
            <a:effectRef idx="0">
              <a:schemeClr val="accent4">
                <a:hueOff val="13939030"/>
                <a:satOff val="-18466"/>
                <a:lumOff val="-1373"/>
                <a:alphaOff val="0"/>
              </a:schemeClr>
            </a:effectRef>
            <a:fontRef idx="minor">
              <a:schemeClr val="lt1"/>
            </a:fontRef>
          </p:style>
        </p:sp>
        <p:sp>
          <p:nvSpPr>
            <p:cNvPr id="16" name="Rectangle: Rounded Corners 20">
              <a:extLst>
                <a:ext uri="{FF2B5EF4-FFF2-40B4-BE49-F238E27FC236}">
                  <a16:creationId xmlns:a16="http://schemas.microsoft.com/office/drawing/2014/main" id="{96663E97-2CC1-4FDE-914E-3449CC8E7046}"/>
                </a:ext>
              </a:extLst>
            </p:cNvPr>
            <p:cNvSpPr txBox="1"/>
            <p:nvPr/>
          </p:nvSpPr>
          <p:spPr>
            <a:xfrm>
              <a:off x="9495084"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err="1"/>
                <a:t>Consume</a:t>
              </a:r>
              <a:endParaRPr lang="en-US"/>
            </a:p>
          </p:txBody>
        </p:sp>
      </p:grpSp>
    </p:spTree>
    <p:extLst>
      <p:ext uri="{BB962C8B-B14F-4D97-AF65-F5344CB8AC3E}">
        <p14:creationId xmlns:p14="http://schemas.microsoft.com/office/powerpoint/2010/main" val="390221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EB6B2C-33A1-47BA-9652-397933FF4622}"/>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04E410FD-ED7D-4290-BF59-2F60BE00198A}"/>
              </a:ext>
            </a:extLst>
          </p:cNvPr>
          <p:cNvSpPr>
            <a:spLocks noGrp="1"/>
          </p:cNvSpPr>
          <p:nvPr>
            <p:ph type="title"/>
          </p:nvPr>
        </p:nvSpPr>
        <p:spPr/>
        <p:txBody>
          <a:bodyPr/>
          <a:lstStyle/>
          <a:p>
            <a:r>
              <a:rPr lang="cs-CZ" err="1"/>
              <a:t>What</a:t>
            </a:r>
            <a:r>
              <a:rPr lang="cs-CZ" dirty="0"/>
              <a:t> are </a:t>
            </a:r>
            <a:r>
              <a:rPr lang="cs-CZ" dirty="0" err="1"/>
              <a:t>raw</a:t>
            </a:r>
            <a:r>
              <a:rPr lang="cs-CZ" dirty="0"/>
              <a:t> data?</a:t>
            </a:r>
            <a:endParaRPr lang="en-US" dirty="0"/>
          </a:p>
        </p:txBody>
      </p:sp>
      <p:pic>
        <p:nvPicPr>
          <p:cNvPr id="5" name="Picture 4">
            <a:extLst>
              <a:ext uri="{FF2B5EF4-FFF2-40B4-BE49-F238E27FC236}">
                <a16:creationId xmlns:a16="http://schemas.microsoft.com/office/drawing/2014/main" id="{9BFB0CE6-5503-4E4F-B1B2-9EA2D49517FF}"/>
              </a:ext>
            </a:extLst>
          </p:cNvPr>
          <p:cNvPicPr>
            <a:picLocks noChangeAspect="1"/>
          </p:cNvPicPr>
          <p:nvPr/>
        </p:nvPicPr>
        <p:blipFill rotWithShape="1">
          <a:blip r:embed="rId2"/>
          <a:srcRect r="46396" b="71839"/>
          <a:stretch/>
        </p:blipFill>
        <p:spPr>
          <a:xfrm>
            <a:off x="386953" y="2464406"/>
            <a:ext cx="8347299" cy="1884413"/>
          </a:xfrm>
          <a:prstGeom prst="rect">
            <a:avLst/>
          </a:prstGeom>
        </p:spPr>
      </p:pic>
      <p:grpSp>
        <p:nvGrpSpPr>
          <p:cNvPr id="9" name="Group 8">
            <a:extLst>
              <a:ext uri="{FF2B5EF4-FFF2-40B4-BE49-F238E27FC236}">
                <a16:creationId xmlns:a16="http://schemas.microsoft.com/office/drawing/2014/main" id="{E2460CD7-AD98-4869-B99E-6FAAC2D7AA94}"/>
              </a:ext>
            </a:extLst>
          </p:cNvPr>
          <p:cNvGrpSpPr/>
          <p:nvPr/>
        </p:nvGrpSpPr>
        <p:grpSpPr>
          <a:xfrm>
            <a:off x="7483243" y="4602799"/>
            <a:ext cx="1266957" cy="760175"/>
            <a:chOff x="5449" y="1635548"/>
            <a:chExt cx="1689276" cy="1013566"/>
          </a:xfrm>
        </p:grpSpPr>
        <p:sp>
          <p:nvSpPr>
            <p:cNvPr id="10" name="Rectangle: Rounded Corners 9">
              <a:extLst>
                <a:ext uri="{FF2B5EF4-FFF2-40B4-BE49-F238E27FC236}">
                  <a16:creationId xmlns:a16="http://schemas.microsoft.com/office/drawing/2014/main" id="{3BA9E408-1127-4867-A497-DF81DF48DF69}"/>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C697BE66-2594-494C-9671-886BCF52A9CA}"/>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295" tIns="74295" rIns="74295" bIns="74295" numCol="1" spcCol="1270" anchor="ctr" anchorCtr="0">
              <a:noAutofit/>
            </a:bodyPr>
            <a:lstStyle/>
            <a:p>
              <a:pPr algn="ctr" defTabSz="866775">
                <a:lnSpc>
                  <a:spcPct val="90000"/>
                </a:lnSpc>
                <a:spcBef>
                  <a:spcPct val="0"/>
                </a:spcBef>
                <a:spcAft>
                  <a:spcPct val="35000"/>
                </a:spcAft>
              </a:pPr>
              <a:r>
                <a:rPr lang="cs-CZ" sz="1950" err="1"/>
                <a:t>Raw</a:t>
              </a:r>
              <a:r>
                <a:rPr lang="cs-CZ" sz="1950"/>
                <a:t> data</a:t>
              </a:r>
              <a:endParaRPr lang="en-US" sz="1950"/>
            </a:p>
          </p:txBody>
        </p:sp>
      </p:grpSp>
    </p:spTree>
    <p:extLst>
      <p:ext uri="{BB962C8B-B14F-4D97-AF65-F5344CB8AC3E}">
        <p14:creationId xmlns:p14="http://schemas.microsoft.com/office/powerpoint/2010/main" val="1462975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14540F-113F-4084-B7F7-B182D2286291}"/>
              </a:ext>
            </a:extLst>
          </p:cNvPr>
          <p:cNvSpPr>
            <a:spLocks noGrp="1"/>
          </p:cNvSpPr>
          <p:nvPr>
            <p:ph sz="quarter" idx="19"/>
          </p:nvPr>
        </p:nvSpPr>
        <p:spPr>
          <a:xfrm>
            <a:off x="386953" y="2171700"/>
            <a:ext cx="4947047" cy="3181350"/>
          </a:xfrm>
        </p:spPr>
        <p:txBody>
          <a:bodyPr/>
          <a:lstStyle/>
          <a:p>
            <a:r>
              <a:rPr lang="cs-CZ" sz="1800" dirty="0"/>
              <a:t> </a:t>
            </a:r>
            <a:r>
              <a:rPr lang="cs-CZ" sz="2400" dirty="0" err="1"/>
              <a:t>Column</a:t>
            </a:r>
            <a:r>
              <a:rPr lang="cs-CZ" sz="2400" dirty="0"/>
              <a:t> </a:t>
            </a:r>
            <a:r>
              <a:rPr lang="cs-CZ" sz="2400" dirty="0" err="1"/>
              <a:t>operations</a:t>
            </a:r>
            <a:r>
              <a:rPr lang="cs-CZ" sz="2400" dirty="0"/>
              <a:t>,</a:t>
            </a:r>
          </a:p>
          <a:p>
            <a:r>
              <a:rPr lang="cs-CZ" sz="2400" dirty="0"/>
              <a:t> </a:t>
            </a:r>
            <a:r>
              <a:rPr lang="cs-CZ" sz="2400" dirty="0" err="1"/>
              <a:t>Normalizations</a:t>
            </a:r>
            <a:r>
              <a:rPr lang="cs-CZ" sz="2400" dirty="0"/>
              <a:t>,</a:t>
            </a:r>
          </a:p>
          <a:p>
            <a:r>
              <a:rPr lang="cs-CZ" sz="2400" dirty="0"/>
              <a:t> Data </a:t>
            </a:r>
            <a:r>
              <a:rPr lang="cs-CZ" sz="2400" dirty="0" err="1"/>
              <a:t>conversions</a:t>
            </a:r>
            <a:r>
              <a:rPr lang="cs-CZ" sz="2400" dirty="0"/>
              <a:t>,</a:t>
            </a:r>
          </a:p>
          <a:p>
            <a:r>
              <a:rPr lang="cs-CZ" sz="2400" dirty="0"/>
              <a:t> Text/image </a:t>
            </a:r>
            <a:r>
              <a:rPr lang="cs-CZ" sz="2400" dirty="0" err="1"/>
              <a:t>transformations</a:t>
            </a:r>
            <a:r>
              <a:rPr lang="cs-CZ" sz="2400" dirty="0"/>
              <a:t>,</a:t>
            </a:r>
          </a:p>
          <a:p>
            <a:r>
              <a:rPr lang="cs-CZ" sz="2400" dirty="0"/>
              <a:t> </a:t>
            </a:r>
            <a:r>
              <a:rPr lang="cs-CZ" sz="2400" dirty="0" err="1"/>
              <a:t>Feature</a:t>
            </a:r>
            <a:r>
              <a:rPr lang="cs-CZ" sz="2400" dirty="0"/>
              <a:t> </a:t>
            </a:r>
            <a:r>
              <a:rPr lang="cs-CZ" sz="2400" dirty="0" err="1"/>
              <a:t>selections</a:t>
            </a:r>
            <a:r>
              <a:rPr lang="cs-CZ" sz="2400" dirty="0"/>
              <a:t>,</a:t>
            </a:r>
          </a:p>
          <a:p>
            <a:r>
              <a:rPr lang="cs-CZ" sz="2400" dirty="0"/>
              <a:t> </a:t>
            </a:r>
            <a:r>
              <a:rPr lang="cs-CZ" sz="2400" dirty="0" err="1"/>
              <a:t>Missing</a:t>
            </a:r>
            <a:r>
              <a:rPr lang="cs-CZ" sz="2400" dirty="0"/>
              <a:t> </a:t>
            </a:r>
            <a:r>
              <a:rPr lang="cs-CZ" sz="2400" dirty="0" err="1"/>
              <a:t>value</a:t>
            </a:r>
            <a:r>
              <a:rPr lang="cs-CZ" sz="2400" dirty="0"/>
              <a:t> </a:t>
            </a:r>
            <a:r>
              <a:rPr lang="cs-CZ" sz="2400" dirty="0" err="1"/>
              <a:t>operations</a:t>
            </a:r>
            <a:r>
              <a:rPr lang="cs-CZ" sz="2400" dirty="0"/>
              <a:t>,</a:t>
            </a:r>
          </a:p>
          <a:p>
            <a:r>
              <a:rPr lang="cs-CZ" sz="2400" dirty="0"/>
              <a:t> …</a:t>
            </a:r>
          </a:p>
          <a:p>
            <a:endParaRPr lang="en-US" dirty="0"/>
          </a:p>
        </p:txBody>
      </p:sp>
      <p:sp>
        <p:nvSpPr>
          <p:cNvPr id="10" name="Text Placeholder 9">
            <a:extLst>
              <a:ext uri="{FF2B5EF4-FFF2-40B4-BE49-F238E27FC236}">
                <a16:creationId xmlns:a16="http://schemas.microsoft.com/office/drawing/2014/main" id="{379B00FA-2348-44CE-BC92-28C26FE3CEC2}"/>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CBA04817-ACF9-43C0-8749-F686729CC7BC}"/>
              </a:ext>
            </a:extLst>
          </p:cNvPr>
          <p:cNvSpPr>
            <a:spLocks noGrp="1"/>
          </p:cNvSpPr>
          <p:nvPr>
            <p:ph type="title"/>
          </p:nvPr>
        </p:nvSpPr>
        <p:spPr/>
        <p:txBody>
          <a:bodyPr/>
          <a:lstStyle/>
          <a:p>
            <a:r>
              <a:rPr lang="cs-CZ"/>
              <a:t>Data </a:t>
            </a:r>
            <a:r>
              <a:rPr lang="cs-CZ" err="1"/>
              <a:t>preparation</a:t>
            </a:r>
            <a:r>
              <a:rPr lang="cs-CZ"/>
              <a:t>	</a:t>
            </a:r>
            <a:endParaRPr lang="en-US"/>
          </a:p>
        </p:txBody>
      </p:sp>
      <p:grpSp>
        <p:nvGrpSpPr>
          <p:cNvPr id="13" name="Group 12">
            <a:extLst>
              <a:ext uri="{FF2B5EF4-FFF2-40B4-BE49-F238E27FC236}">
                <a16:creationId xmlns:a16="http://schemas.microsoft.com/office/drawing/2014/main" id="{14F3FA51-2281-4B31-9EDD-B59ABA97DC0B}"/>
              </a:ext>
            </a:extLst>
          </p:cNvPr>
          <p:cNvGrpSpPr/>
          <p:nvPr/>
        </p:nvGrpSpPr>
        <p:grpSpPr>
          <a:xfrm>
            <a:off x="7490090" y="4592875"/>
            <a:ext cx="1266957" cy="760175"/>
            <a:chOff x="2370436" y="1635548"/>
            <a:chExt cx="1689276" cy="1013566"/>
          </a:xfrm>
        </p:grpSpPr>
        <p:sp>
          <p:nvSpPr>
            <p:cNvPr id="14" name="Rectangle: Rounded Corners 13">
              <a:extLst>
                <a:ext uri="{FF2B5EF4-FFF2-40B4-BE49-F238E27FC236}">
                  <a16:creationId xmlns:a16="http://schemas.microsoft.com/office/drawing/2014/main" id="{15CBF685-0BBD-4C8D-9BCC-34CCBD041003}"/>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15" name="Rectangle: Rounded Corners 4">
              <a:extLst>
                <a:ext uri="{FF2B5EF4-FFF2-40B4-BE49-F238E27FC236}">
                  <a16:creationId xmlns:a16="http://schemas.microsoft.com/office/drawing/2014/main" id="{55E18D88-BD43-450A-A0AC-4C933E634F7E}"/>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295" tIns="74295" rIns="74295" bIns="74295" numCol="1" spcCol="1270" anchor="ctr" anchorCtr="0">
              <a:noAutofit/>
            </a:bodyPr>
            <a:lstStyle/>
            <a:p>
              <a:pPr algn="ctr" defTabSz="866775">
                <a:lnSpc>
                  <a:spcPct val="90000"/>
                </a:lnSpc>
                <a:spcBef>
                  <a:spcPct val="0"/>
                </a:spcBef>
                <a:spcAft>
                  <a:spcPct val="35000"/>
                </a:spcAft>
              </a:pPr>
              <a:r>
                <a:rPr lang="cs-CZ" sz="1950" err="1"/>
                <a:t>Prepare</a:t>
              </a:r>
              <a:r>
                <a:rPr lang="cs-CZ" sz="1950"/>
                <a:t> data</a:t>
              </a:r>
              <a:endParaRPr lang="en-US" sz="1950"/>
            </a:p>
          </p:txBody>
        </p:sp>
      </p:grpSp>
    </p:spTree>
    <p:extLst>
      <p:ext uri="{BB962C8B-B14F-4D97-AF65-F5344CB8AC3E}">
        <p14:creationId xmlns:p14="http://schemas.microsoft.com/office/powerpoint/2010/main" val="408912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err="1"/>
              <a:t>What</a:t>
            </a:r>
            <a:r>
              <a:rPr lang="cs-CZ"/>
              <a:t> </a:t>
            </a:r>
            <a:r>
              <a:rPr lang="cs-CZ" err="1"/>
              <a:t>can</a:t>
            </a:r>
            <a:r>
              <a:rPr lang="cs-CZ"/>
              <a:t> </a:t>
            </a:r>
            <a:r>
              <a:rPr lang="cs-CZ" err="1"/>
              <a:t>you</a:t>
            </a:r>
            <a:r>
              <a:rPr lang="cs-CZ"/>
              <a:t> </a:t>
            </a:r>
            <a:r>
              <a:rPr lang="cs-CZ" err="1"/>
              <a:t>train</a:t>
            </a:r>
            <a:r>
              <a:rPr lang="cs-CZ"/>
              <a:t>?</a:t>
            </a:r>
            <a:endParaRPr lang="en-US"/>
          </a:p>
        </p:txBody>
      </p:sp>
      <p:sp>
        <p:nvSpPr>
          <p:cNvPr id="25" name="Content Placeholder 24">
            <a:extLst>
              <a:ext uri="{FF2B5EF4-FFF2-40B4-BE49-F238E27FC236}">
                <a16:creationId xmlns:a16="http://schemas.microsoft.com/office/drawing/2014/main" id="{0BCDFD33-F970-4CBF-90B0-B5582B285BCF}"/>
              </a:ext>
            </a:extLst>
          </p:cNvPr>
          <p:cNvSpPr>
            <a:spLocks noGrp="1"/>
          </p:cNvSpPr>
          <p:nvPr>
            <p:ph sz="quarter" idx="20"/>
          </p:nvPr>
        </p:nvSpPr>
        <p:spPr>
          <a:xfrm>
            <a:off x="4711657" y="1219398"/>
            <a:ext cx="4023121" cy="3181350"/>
          </a:xfrm>
        </p:spPr>
        <p:txBody>
          <a:bodyPr/>
          <a:lstStyle/>
          <a:p>
            <a:r>
              <a:rPr lang="cs-CZ" dirty="0"/>
              <a:t>Binary/</a:t>
            </a:r>
            <a:r>
              <a:rPr lang="cs-CZ" dirty="0" err="1"/>
              <a:t>Multiclass</a:t>
            </a:r>
            <a:r>
              <a:rPr lang="cs-CZ" dirty="0"/>
              <a:t> </a:t>
            </a:r>
            <a:r>
              <a:rPr lang="cs-CZ" dirty="0" err="1"/>
              <a:t>classification</a:t>
            </a:r>
            <a:endParaRPr lang="cs-CZ" dirty="0"/>
          </a:p>
          <a:p>
            <a:pPr lvl="1"/>
            <a:r>
              <a:rPr lang="cs-CZ" dirty="0" err="1"/>
              <a:t>Including</a:t>
            </a:r>
            <a:r>
              <a:rPr lang="cs-CZ" dirty="0"/>
              <a:t> </a:t>
            </a:r>
            <a:r>
              <a:rPr lang="cs-CZ" dirty="0" err="1"/>
              <a:t>deep</a:t>
            </a:r>
            <a:r>
              <a:rPr lang="cs-CZ" dirty="0"/>
              <a:t> learning</a:t>
            </a:r>
          </a:p>
          <a:p>
            <a:r>
              <a:rPr lang="cs-CZ" dirty="0" err="1"/>
              <a:t>Regression</a:t>
            </a:r>
            <a:endParaRPr lang="cs-CZ" dirty="0"/>
          </a:p>
          <a:p>
            <a:r>
              <a:rPr lang="cs-CZ" dirty="0" err="1"/>
              <a:t>Anomaly</a:t>
            </a:r>
            <a:r>
              <a:rPr lang="cs-CZ" dirty="0"/>
              <a:t> </a:t>
            </a:r>
            <a:r>
              <a:rPr lang="cs-CZ" dirty="0" err="1"/>
              <a:t>detection</a:t>
            </a:r>
            <a:endParaRPr lang="cs-CZ" dirty="0"/>
          </a:p>
          <a:p>
            <a:r>
              <a:rPr lang="cs-CZ" dirty="0" err="1"/>
              <a:t>Ranking</a:t>
            </a:r>
            <a:endParaRPr lang="cs-CZ" dirty="0"/>
          </a:p>
          <a:p>
            <a:r>
              <a:rPr lang="cs-CZ" dirty="0" err="1"/>
              <a:t>Recommendation</a:t>
            </a:r>
            <a:endParaRPr lang="cs-CZ" dirty="0"/>
          </a:p>
          <a:p>
            <a:endParaRPr lang="en-US" dirty="0"/>
          </a:p>
        </p:txBody>
      </p:sp>
      <p:sp>
        <p:nvSpPr>
          <p:cNvPr id="24" name="Text Placeholder 23">
            <a:extLst>
              <a:ext uri="{FF2B5EF4-FFF2-40B4-BE49-F238E27FC236}">
                <a16:creationId xmlns:a16="http://schemas.microsoft.com/office/drawing/2014/main" id="{87236DBC-B781-4CA9-9FF5-FB3FD975BDBB}"/>
              </a:ext>
            </a:extLst>
          </p:cNvPr>
          <p:cNvSpPr>
            <a:spLocks noGrp="1"/>
          </p:cNvSpPr>
          <p:nvPr>
            <p:ph type="body" sz="quarter" idx="18"/>
          </p:nvPr>
        </p:nvSpPr>
        <p:spPr>
          <a:xfrm>
            <a:off x="4711655" y="1219398"/>
            <a:ext cx="4023122" cy="457030"/>
          </a:xfrm>
        </p:spPr>
        <p:txBody>
          <a:bodyPr/>
          <a:lstStyle/>
          <a:p>
            <a:r>
              <a:rPr lang="cs-CZ" dirty="0" err="1"/>
              <a:t>Supervised</a:t>
            </a:r>
            <a:r>
              <a:rPr lang="cs-CZ" dirty="0"/>
              <a:t> learning</a:t>
            </a:r>
            <a:endParaRPr lang="en-US" dirty="0"/>
          </a:p>
        </p:txBody>
      </p:sp>
      <p:sp>
        <p:nvSpPr>
          <p:cNvPr id="26" name="Text Placeholder 23">
            <a:extLst>
              <a:ext uri="{FF2B5EF4-FFF2-40B4-BE49-F238E27FC236}">
                <a16:creationId xmlns:a16="http://schemas.microsoft.com/office/drawing/2014/main" id="{63D74482-98E6-42CC-9203-E6D01A614B87}"/>
              </a:ext>
            </a:extLst>
          </p:cNvPr>
          <p:cNvSpPr txBox="1">
            <a:spLocks/>
          </p:cNvSpPr>
          <p:nvPr/>
        </p:nvSpPr>
        <p:spPr>
          <a:xfrm>
            <a:off x="1138697" y="3112023"/>
            <a:ext cx="4023122" cy="420678"/>
          </a:xfrm>
          <a:prstGeom prst="rect">
            <a:avLst/>
          </a:prstGeom>
        </p:spPr>
        <p:txBody>
          <a:bodyPr wrap="square" lIns="81000" tIns="54000" rIns="81000" bIns="54000">
            <a:spAutoFit/>
          </a:bodyPr>
          <a:lstStyle>
            <a:lvl1pPr marL="0" indent="0" algn="l" defTabSz="914400" rtl="0" eaLnBrk="1" latinLnBrk="0" hangingPunct="1">
              <a:lnSpc>
                <a:spcPct val="90000"/>
              </a:lnSpc>
              <a:spcBef>
                <a:spcPts val="0"/>
              </a:spcBef>
              <a:buFont typeface="Arial" panose="020B0604020202020204" pitchFamily="34" charset="0"/>
              <a:buNone/>
              <a:defRPr sz="3000" b="1" kern="1200" cap="all" baseline="0">
                <a:solidFill>
                  <a:srgbClr val="00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50"/>
          </a:p>
        </p:txBody>
      </p:sp>
      <p:sp>
        <p:nvSpPr>
          <p:cNvPr id="34" name="Content Placeholder 24">
            <a:extLst>
              <a:ext uri="{FF2B5EF4-FFF2-40B4-BE49-F238E27FC236}">
                <a16:creationId xmlns:a16="http://schemas.microsoft.com/office/drawing/2014/main" id="{A192DE1E-7432-49BF-889F-34A91B895853}"/>
              </a:ext>
            </a:extLst>
          </p:cNvPr>
          <p:cNvSpPr txBox="1">
            <a:spLocks/>
          </p:cNvSpPr>
          <p:nvPr/>
        </p:nvSpPr>
        <p:spPr>
          <a:xfrm>
            <a:off x="409223" y="1219398"/>
            <a:ext cx="4023121" cy="3181350"/>
          </a:xfrm>
          <a:prstGeom prst="rect">
            <a:avLst/>
          </a:prstGeom>
        </p:spPr>
        <p:txBody>
          <a:bodyPr lIns="81000" tIns="405000" rIns="81000" bIns="54000"/>
          <a:lstStyle>
            <a:lvl1pPr marL="144000" indent="-144000"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2000" kern="1200">
                <a:solidFill>
                  <a:srgbClr val="000000"/>
                </a:solidFill>
                <a:latin typeface="+mn-lt"/>
                <a:ea typeface="+mn-ea"/>
                <a:cs typeface="+mn-cs"/>
              </a:defRPr>
            </a:lvl1pPr>
            <a:lvl2pPr marL="288000" indent="-144000" algn="l" defTabSz="914400" rtl="0" eaLnBrk="1" latinLnBrk="0" hangingPunct="1">
              <a:lnSpc>
                <a:spcPct val="90000"/>
              </a:lnSpc>
              <a:spcBef>
                <a:spcPts val="0"/>
              </a:spcBef>
              <a:spcAft>
                <a:spcPts val="600"/>
              </a:spcAft>
              <a:buFont typeface="Arial" panose="020B0604020202020204" pitchFamily="34" charset="0"/>
              <a:buChar char="•"/>
              <a:defRPr sz="2000" kern="1200">
                <a:solidFill>
                  <a:schemeClr val="tx2">
                    <a:lumMod val="50000"/>
                  </a:schemeClr>
                </a:solidFill>
                <a:latin typeface="+mn-lt"/>
                <a:ea typeface="+mn-ea"/>
                <a:cs typeface="+mn-cs"/>
              </a:defRPr>
            </a:lvl2pPr>
            <a:lvl3pPr marL="432000" indent="-144000" algn="l" defTabSz="914400" rtl="0" eaLnBrk="1" latinLnBrk="0" hangingPunct="1">
              <a:lnSpc>
                <a:spcPct val="90000"/>
              </a:lnSpc>
              <a:spcBef>
                <a:spcPts val="0"/>
              </a:spcBef>
              <a:spcAft>
                <a:spcPts val="600"/>
              </a:spcAft>
              <a:buFont typeface="Arial" panose="020B0604020202020204" pitchFamily="34" charset="0"/>
              <a:buChar char="•"/>
              <a:defRPr sz="2000" kern="1200">
                <a:solidFill>
                  <a:srgbClr val="7F7F7F"/>
                </a:solidFill>
                <a:latin typeface="+mn-lt"/>
                <a:ea typeface="+mn-ea"/>
                <a:cs typeface="+mn-cs"/>
              </a:defRPr>
            </a:lvl3pPr>
            <a:lvl4pPr marL="432000" indent="0" algn="l" defTabSz="914400" rtl="0" eaLnBrk="1" latinLnBrk="0" hangingPunct="1">
              <a:lnSpc>
                <a:spcPct val="90000"/>
              </a:lnSpc>
              <a:spcBef>
                <a:spcPts val="500"/>
              </a:spcBef>
              <a:buFont typeface="Arial" panose="020B0604020202020204" pitchFamily="34" charset="0"/>
              <a:buNone/>
              <a:defRPr sz="2000" kern="1200">
                <a:solidFill>
                  <a:schemeClr val="tx2">
                    <a:lumMod val="60000"/>
                    <a:lumOff val="40000"/>
                  </a:schemeClr>
                </a:solidFill>
                <a:latin typeface="+mn-lt"/>
                <a:ea typeface="+mn-ea"/>
                <a:cs typeface="+mn-cs"/>
              </a:defRPr>
            </a:lvl4pPr>
            <a:lvl5pPr marL="720000" indent="-144000" algn="l" defTabSz="914400" rtl="0" eaLnBrk="1" latinLnBrk="0" hangingPunct="1">
              <a:lnSpc>
                <a:spcPct val="90000"/>
              </a:lnSpc>
              <a:spcBef>
                <a:spcPts val="500"/>
              </a:spcBef>
              <a:buFont typeface="Arial" panose="020B0604020202020204" pitchFamily="34" charset="0"/>
              <a:buChar char="•"/>
              <a:defRPr sz="2000" kern="1200">
                <a:solidFill>
                  <a:schemeClr val="tx2">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sz="1500" dirty="0" err="1"/>
              <a:t>Clustering</a:t>
            </a:r>
            <a:endParaRPr lang="en-US" sz="1500" dirty="0"/>
          </a:p>
        </p:txBody>
      </p:sp>
      <p:sp>
        <p:nvSpPr>
          <p:cNvPr id="35" name="Text Placeholder 23">
            <a:extLst>
              <a:ext uri="{FF2B5EF4-FFF2-40B4-BE49-F238E27FC236}">
                <a16:creationId xmlns:a16="http://schemas.microsoft.com/office/drawing/2014/main" id="{AB57BCD1-8067-4C58-9CA6-2763083E9EFC}"/>
              </a:ext>
            </a:extLst>
          </p:cNvPr>
          <p:cNvSpPr txBox="1">
            <a:spLocks/>
          </p:cNvSpPr>
          <p:nvPr/>
        </p:nvSpPr>
        <p:spPr>
          <a:xfrm>
            <a:off x="409221" y="1219398"/>
            <a:ext cx="4023122" cy="420678"/>
          </a:xfrm>
          <a:prstGeom prst="rect">
            <a:avLst/>
          </a:prstGeom>
        </p:spPr>
        <p:txBody>
          <a:bodyPr wrap="square" lIns="81000" tIns="54000" rIns="81000" bIns="54000">
            <a:spAutoFit/>
          </a:bodyPr>
          <a:lstStyle>
            <a:lvl1pPr marL="0" indent="0" algn="l" defTabSz="914400" rtl="0" eaLnBrk="1" latinLnBrk="0" hangingPunct="1">
              <a:lnSpc>
                <a:spcPct val="90000"/>
              </a:lnSpc>
              <a:spcBef>
                <a:spcPts val="0"/>
              </a:spcBef>
              <a:buFont typeface="Arial" panose="020B0604020202020204" pitchFamily="34" charset="0"/>
              <a:buNone/>
              <a:defRPr sz="3000" b="1" kern="1200" cap="all" baseline="0">
                <a:solidFill>
                  <a:srgbClr val="00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sz="2250" dirty="0" err="1"/>
              <a:t>unSupervised</a:t>
            </a:r>
            <a:r>
              <a:rPr lang="cs-CZ" sz="2250" dirty="0"/>
              <a:t> learning</a:t>
            </a:r>
            <a:endParaRPr lang="en-US" sz="2250" dirty="0"/>
          </a:p>
        </p:txBody>
      </p:sp>
      <p:grpSp>
        <p:nvGrpSpPr>
          <p:cNvPr id="39" name="Group 38">
            <a:extLst>
              <a:ext uri="{FF2B5EF4-FFF2-40B4-BE49-F238E27FC236}">
                <a16:creationId xmlns:a16="http://schemas.microsoft.com/office/drawing/2014/main" id="{7D537C47-C9F6-40E6-87B1-18E2645977BA}"/>
              </a:ext>
            </a:extLst>
          </p:cNvPr>
          <p:cNvGrpSpPr/>
          <p:nvPr/>
        </p:nvGrpSpPr>
        <p:grpSpPr>
          <a:xfrm>
            <a:off x="7490087" y="4592875"/>
            <a:ext cx="1266957" cy="760175"/>
            <a:chOff x="4735424" y="1635548"/>
            <a:chExt cx="1689276" cy="1013566"/>
          </a:xfrm>
        </p:grpSpPr>
        <p:sp>
          <p:nvSpPr>
            <p:cNvPr id="40" name="Rectangle: Rounded Corners 39">
              <a:extLst>
                <a:ext uri="{FF2B5EF4-FFF2-40B4-BE49-F238E27FC236}">
                  <a16:creationId xmlns:a16="http://schemas.microsoft.com/office/drawing/2014/main" id="{C92ACC65-A8D0-44FF-97FE-C85D5ECBF715}"/>
                </a:ext>
              </a:extLst>
            </p:cNvPr>
            <p:cNvSpPr/>
            <p:nvPr/>
          </p:nvSpPr>
          <p:spPr>
            <a:xfrm>
              <a:off x="4735424" y="1635548"/>
              <a:ext cx="1689276" cy="1013566"/>
            </a:xfrm>
            <a:prstGeom prst="roundRect">
              <a:avLst>
                <a:gd name="adj" fmla="val 10000"/>
              </a:avLst>
            </a:prstGeom>
          </p:spPr>
          <p:style>
            <a:lnRef idx="2">
              <a:schemeClr val="lt1">
                <a:hueOff val="0"/>
                <a:satOff val="0"/>
                <a:lumOff val="0"/>
                <a:alphaOff val="0"/>
              </a:schemeClr>
            </a:lnRef>
            <a:fillRef idx="1">
              <a:schemeClr val="accent4">
                <a:hueOff val="6969515"/>
                <a:satOff val="-9233"/>
                <a:lumOff val="-686"/>
                <a:alphaOff val="0"/>
              </a:schemeClr>
            </a:fillRef>
            <a:effectRef idx="0">
              <a:schemeClr val="accent4">
                <a:hueOff val="6969515"/>
                <a:satOff val="-9233"/>
                <a:lumOff val="-686"/>
                <a:alphaOff val="0"/>
              </a:schemeClr>
            </a:effectRef>
            <a:fontRef idx="minor">
              <a:schemeClr val="lt1"/>
            </a:fontRef>
          </p:style>
        </p:sp>
        <p:sp>
          <p:nvSpPr>
            <p:cNvPr id="41" name="Rectangle: Rounded Corners 4">
              <a:extLst>
                <a:ext uri="{FF2B5EF4-FFF2-40B4-BE49-F238E27FC236}">
                  <a16:creationId xmlns:a16="http://schemas.microsoft.com/office/drawing/2014/main" id="{A85786B2-E923-4FE3-83D9-79287F87930A}"/>
                </a:ext>
              </a:extLst>
            </p:cNvPr>
            <p:cNvSpPr txBox="1"/>
            <p:nvPr/>
          </p:nvSpPr>
          <p:spPr>
            <a:xfrm>
              <a:off x="4765110"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295" tIns="74295" rIns="74295" bIns="74295" numCol="1" spcCol="1270" anchor="ctr" anchorCtr="0">
              <a:noAutofit/>
            </a:bodyPr>
            <a:lstStyle/>
            <a:p>
              <a:pPr algn="ctr" defTabSz="866775">
                <a:lnSpc>
                  <a:spcPct val="90000"/>
                </a:lnSpc>
                <a:spcBef>
                  <a:spcPct val="0"/>
                </a:spcBef>
                <a:spcAft>
                  <a:spcPct val="35000"/>
                </a:spcAft>
              </a:pPr>
              <a:r>
                <a:rPr lang="cs-CZ" sz="1950" err="1"/>
                <a:t>Train</a:t>
              </a:r>
              <a:r>
                <a:rPr lang="cs-CZ" sz="1950"/>
                <a:t> model</a:t>
              </a:r>
              <a:endParaRPr lang="en-US" sz="1950"/>
            </a:p>
          </p:txBody>
        </p:sp>
      </p:grpSp>
    </p:spTree>
    <p:extLst>
      <p:ext uri="{BB962C8B-B14F-4D97-AF65-F5344CB8AC3E}">
        <p14:creationId xmlns:p14="http://schemas.microsoft.com/office/powerpoint/2010/main" val="419779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fade">
                                      <p:cBhvr>
                                        <p:cTn id="19" dur="500"/>
                                        <p:tgtEl>
                                          <p:spTgt spid="2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xEl>
                                              <p:pRg st="1" end="1"/>
                                            </p:txEl>
                                          </p:spTgt>
                                        </p:tgtEl>
                                        <p:attrNameLst>
                                          <p:attrName>style.visibility</p:attrName>
                                        </p:attrNameLst>
                                      </p:cBhvr>
                                      <p:to>
                                        <p:strVal val="visible"/>
                                      </p:to>
                                    </p:set>
                                    <p:animEffect transition="in" filter="fade">
                                      <p:cBhvr>
                                        <p:cTn id="22" dur="500"/>
                                        <p:tgtEl>
                                          <p:spTgt spid="2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xEl>
                                              <p:pRg st="2" end="2"/>
                                            </p:txEl>
                                          </p:spTgt>
                                        </p:tgtEl>
                                        <p:attrNameLst>
                                          <p:attrName>style.visibility</p:attrName>
                                        </p:attrNameLst>
                                      </p:cBhvr>
                                      <p:to>
                                        <p:strVal val="visible"/>
                                      </p:to>
                                    </p:set>
                                    <p:animEffect transition="in" filter="fade">
                                      <p:cBhvr>
                                        <p:cTn id="27" dur="500"/>
                                        <p:tgtEl>
                                          <p:spTgt spid="2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xEl>
                                              <p:pRg st="3" end="3"/>
                                            </p:txEl>
                                          </p:spTgt>
                                        </p:tgtEl>
                                        <p:attrNameLst>
                                          <p:attrName>style.visibility</p:attrName>
                                        </p:attrNameLst>
                                      </p:cBhvr>
                                      <p:to>
                                        <p:strVal val="visible"/>
                                      </p:to>
                                    </p:set>
                                    <p:animEffect transition="in" filter="fade">
                                      <p:cBhvr>
                                        <p:cTn id="32" dur="500"/>
                                        <p:tgtEl>
                                          <p:spTgt spid="2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xEl>
                                              <p:pRg st="4" end="4"/>
                                            </p:txEl>
                                          </p:spTgt>
                                        </p:tgtEl>
                                        <p:attrNameLst>
                                          <p:attrName>style.visibility</p:attrName>
                                        </p:attrNameLst>
                                      </p:cBhvr>
                                      <p:to>
                                        <p:strVal val="visible"/>
                                      </p:to>
                                    </p:set>
                                    <p:animEffect transition="in" filter="fade">
                                      <p:cBhvr>
                                        <p:cTn id="37" dur="500"/>
                                        <p:tgtEl>
                                          <p:spTgt spid="2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xEl>
                                              <p:pRg st="5" end="5"/>
                                            </p:txEl>
                                          </p:spTgt>
                                        </p:tgtEl>
                                        <p:attrNameLst>
                                          <p:attrName>style.visibility</p:attrName>
                                        </p:attrNameLst>
                                      </p:cBhvr>
                                      <p:to>
                                        <p:strVal val="visible"/>
                                      </p:to>
                                    </p:set>
                                    <p:animEffect transition="in" filter="fade">
                                      <p:cBhvr>
                                        <p:cTn id="42"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6D98689C-DE91-4465-90F8-E067F015492B}"/>
              </a:ext>
            </a:extLst>
          </p:cNvPr>
          <p:cNvSpPr>
            <a:spLocks noGrp="1"/>
          </p:cNvSpPr>
          <p:nvPr>
            <p:ph sz="quarter" idx="20"/>
          </p:nvPr>
        </p:nvSpPr>
        <p:spPr>
          <a:xfrm>
            <a:off x="4733928" y="1555129"/>
            <a:ext cx="4023121" cy="4241800"/>
          </a:xfrm>
        </p:spPr>
        <p:txBody>
          <a:bodyPr/>
          <a:lstStyle/>
          <a:p>
            <a:r>
              <a:rPr lang="en-US" dirty="0"/>
              <a:t>https://docs.microsoft.com/e</a:t>
            </a:r>
            <a:r>
              <a:rPr lang="cs-CZ" dirty="0"/>
              <a:t>n-</a:t>
            </a:r>
            <a:r>
              <a:rPr lang="en-US" dirty="0"/>
              <a:t>us/dotnet/machine-learning/resources/metrics</a:t>
            </a:r>
          </a:p>
        </p:txBody>
      </p:sp>
      <p:sp>
        <p:nvSpPr>
          <p:cNvPr id="13" name="Text Placeholder 12">
            <a:extLst>
              <a:ext uri="{FF2B5EF4-FFF2-40B4-BE49-F238E27FC236}">
                <a16:creationId xmlns:a16="http://schemas.microsoft.com/office/drawing/2014/main" id="{14B21379-B881-41E5-9719-829E7FB0B00D}"/>
              </a:ext>
            </a:extLst>
          </p:cNvPr>
          <p:cNvSpPr>
            <a:spLocks noGrp="1"/>
          </p:cNvSpPr>
          <p:nvPr>
            <p:ph type="body" sz="quarter" idx="18"/>
          </p:nvPr>
        </p:nvSpPr>
        <p:spPr>
          <a:xfrm>
            <a:off x="4733926" y="1476107"/>
            <a:ext cx="4023122" cy="457030"/>
          </a:xfrm>
        </p:spPr>
        <p:txBody>
          <a:bodyPr/>
          <a:lstStyle/>
          <a:p>
            <a:r>
              <a:rPr lang="cs-CZ" dirty="0" err="1"/>
              <a:t>For</a:t>
            </a:r>
            <a:r>
              <a:rPr lang="cs-CZ" dirty="0"/>
              <a:t> </a:t>
            </a:r>
            <a:r>
              <a:rPr lang="cs-CZ" dirty="0" err="1"/>
              <a:t>developers</a:t>
            </a:r>
            <a:endParaRPr lang="en-US" dirty="0"/>
          </a:p>
        </p:txBody>
      </p:sp>
      <p:sp>
        <p:nvSpPr>
          <p:cNvPr id="11" name="Content Placeholder 10">
            <a:extLst>
              <a:ext uri="{FF2B5EF4-FFF2-40B4-BE49-F238E27FC236}">
                <a16:creationId xmlns:a16="http://schemas.microsoft.com/office/drawing/2014/main" id="{E6BF3530-E8C2-487D-AF0D-4DAC13E7A42E}"/>
              </a:ext>
            </a:extLst>
          </p:cNvPr>
          <p:cNvSpPr>
            <a:spLocks noGrp="1"/>
          </p:cNvSpPr>
          <p:nvPr>
            <p:ph sz="quarter" idx="19"/>
          </p:nvPr>
        </p:nvSpPr>
        <p:spPr>
          <a:xfrm>
            <a:off x="386954" y="1896785"/>
            <a:ext cx="4023121" cy="2819939"/>
          </a:xfrm>
        </p:spPr>
        <p:txBody>
          <a:bodyPr/>
          <a:lstStyle/>
          <a:p>
            <a:r>
              <a:rPr lang="cs-CZ"/>
              <a:t>Binary/</a:t>
            </a:r>
            <a:r>
              <a:rPr lang="cs-CZ" err="1"/>
              <a:t>Multiclass</a:t>
            </a:r>
            <a:r>
              <a:rPr lang="cs-CZ"/>
              <a:t> </a:t>
            </a:r>
            <a:r>
              <a:rPr lang="cs-CZ" err="1"/>
              <a:t>classification</a:t>
            </a:r>
            <a:r>
              <a:rPr lang="cs-CZ"/>
              <a:t> </a:t>
            </a:r>
            <a:r>
              <a:rPr lang="cs-CZ" err="1"/>
              <a:t>metrics</a:t>
            </a:r>
            <a:endParaRPr lang="cs-CZ"/>
          </a:p>
          <a:p>
            <a:pPr lvl="1"/>
            <a:r>
              <a:rPr lang="cs-CZ" err="1"/>
              <a:t>Accuracy</a:t>
            </a:r>
            <a:r>
              <a:rPr lang="cs-CZ"/>
              <a:t>, AUC, AUCPR, F1</a:t>
            </a:r>
          </a:p>
          <a:p>
            <a:pPr lvl="1"/>
            <a:r>
              <a:rPr lang="cs-CZ" err="1"/>
              <a:t>Micro</a:t>
            </a:r>
            <a:r>
              <a:rPr lang="cs-CZ"/>
              <a:t>/</a:t>
            </a:r>
            <a:r>
              <a:rPr lang="cs-CZ" err="1"/>
              <a:t>Macro</a:t>
            </a:r>
            <a:r>
              <a:rPr lang="cs-CZ"/>
              <a:t> </a:t>
            </a:r>
            <a:r>
              <a:rPr lang="cs-CZ" err="1"/>
              <a:t>accuracy</a:t>
            </a:r>
            <a:r>
              <a:rPr lang="cs-CZ"/>
              <a:t>, Log-</a:t>
            </a:r>
            <a:r>
              <a:rPr lang="cs-CZ" err="1"/>
              <a:t>loss</a:t>
            </a:r>
            <a:r>
              <a:rPr lang="cs-CZ"/>
              <a:t>, Log-</a:t>
            </a:r>
            <a:r>
              <a:rPr lang="cs-CZ" err="1"/>
              <a:t>loss</a:t>
            </a:r>
            <a:r>
              <a:rPr lang="cs-CZ"/>
              <a:t> </a:t>
            </a:r>
            <a:r>
              <a:rPr lang="cs-CZ" err="1"/>
              <a:t>reduction</a:t>
            </a:r>
            <a:endParaRPr lang="cs-CZ"/>
          </a:p>
          <a:p>
            <a:r>
              <a:rPr lang="cs-CZ" err="1"/>
              <a:t>Regression</a:t>
            </a:r>
            <a:r>
              <a:rPr lang="cs-CZ"/>
              <a:t> </a:t>
            </a:r>
            <a:r>
              <a:rPr lang="cs-CZ" err="1"/>
              <a:t>metrics</a:t>
            </a:r>
            <a:endParaRPr lang="cs-CZ"/>
          </a:p>
          <a:p>
            <a:pPr lvl="1"/>
            <a:r>
              <a:rPr lang="cs-CZ"/>
              <a:t>R-</a:t>
            </a:r>
            <a:r>
              <a:rPr lang="cs-CZ" err="1"/>
              <a:t>squared</a:t>
            </a:r>
            <a:r>
              <a:rPr lang="cs-CZ"/>
              <a:t>, </a:t>
            </a:r>
            <a:r>
              <a:rPr lang="cs-CZ" err="1"/>
              <a:t>Absolute-loss</a:t>
            </a:r>
            <a:r>
              <a:rPr lang="cs-CZ"/>
              <a:t>, </a:t>
            </a:r>
            <a:r>
              <a:rPr lang="cs-CZ" err="1"/>
              <a:t>Squared-loss</a:t>
            </a:r>
            <a:r>
              <a:rPr lang="cs-CZ"/>
              <a:t>, RMS-</a:t>
            </a:r>
            <a:r>
              <a:rPr lang="cs-CZ" err="1"/>
              <a:t>loss</a:t>
            </a:r>
            <a:endParaRPr lang="cs-CZ"/>
          </a:p>
          <a:p>
            <a:r>
              <a:rPr lang="cs-CZ" err="1"/>
              <a:t>Confusion</a:t>
            </a:r>
            <a:r>
              <a:rPr lang="cs-CZ"/>
              <a:t> matrix</a:t>
            </a:r>
          </a:p>
          <a:p>
            <a:endParaRPr lang="en-US"/>
          </a:p>
        </p:txBody>
      </p:sp>
      <p:sp>
        <p:nvSpPr>
          <p:cNvPr id="2" name="Title 1">
            <a:extLst>
              <a:ext uri="{FF2B5EF4-FFF2-40B4-BE49-F238E27FC236}">
                <a16:creationId xmlns:a16="http://schemas.microsoft.com/office/drawing/2014/main" id="{EA581549-3CB6-4119-BDC7-46068256550E}"/>
              </a:ext>
            </a:extLst>
          </p:cNvPr>
          <p:cNvSpPr>
            <a:spLocks noGrp="1"/>
          </p:cNvSpPr>
          <p:nvPr>
            <p:ph type="title"/>
          </p:nvPr>
        </p:nvSpPr>
        <p:spPr/>
        <p:txBody>
          <a:bodyPr/>
          <a:lstStyle/>
          <a:p>
            <a:r>
              <a:rPr lang="cs-CZ" err="1"/>
              <a:t>Metrics</a:t>
            </a:r>
            <a:r>
              <a:rPr lang="cs-CZ"/>
              <a:t>, </a:t>
            </a:r>
            <a:r>
              <a:rPr lang="cs-CZ" err="1"/>
              <a:t>metrics</a:t>
            </a:r>
            <a:r>
              <a:rPr lang="cs-CZ"/>
              <a:t>, </a:t>
            </a:r>
            <a:r>
              <a:rPr lang="cs-CZ" err="1"/>
              <a:t>metrics</a:t>
            </a:r>
            <a:r>
              <a:rPr lang="cs-CZ"/>
              <a:t>	</a:t>
            </a:r>
            <a:endParaRPr lang="en-US"/>
          </a:p>
        </p:txBody>
      </p:sp>
      <p:sp>
        <p:nvSpPr>
          <p:cNvPr id="14" name="Text Placeholder 12">
            <a:extLst>
              <a:ext uri="{FF2B5EF4-FFF2-40B4-BE49-F238E27FC236}">
                <a16:creationId xmlns:a16="http://schemas.microsoft.com/office/drawing/2014/main" id="{51D91F64-90F4-4CD5-A634-23CE3F56845B}"/>
              </a:ext>
            </a:extLst>
          </p:cNvPr>
          <p:cNvSpPr txBox="1">
            <a:spLocks/>
          </p:cNvSpPr>
          <p:nvPr/>
        </p:nvSpPr>
        <p:spPr>
          <a:xfrm>
            <a:off x="386953" y="1476107"/>
            <a:ext cx="4023122" cy="420678"/>
          </a:xfrm>
          <a:prstGeom prst="rect">
            <a:avLst/>
          </a:prstGeom>
        </p:spPr>
        <p:txBody>
          <a:bodyPr wrap="square" lIns="81000" tIns="54000" rIns="81000" bIns="54000">
            <a:spAutoFit/>
          </a:bodyPr>
          <a:lstStyle>
            <a:lvl1pPr marL="0" indent="0" algn="l" defTabSz="914400" rtl="0" eaLnBrk="1" latinLnBrk="0" hangingPunct="1">
              <a:lnSpc>
                <a:spcPct val="90000"/>
              </a:lnSpc>
              <a:spcBef>
                <a:spcPts val="0"/>
              </a:spcBef>
              <a:buFont typeface="Arial" panose="020B0604020202020204" pitchFamily="34" charset="0"/>
              <a:buNone/>
              <a:defRPr sz="3000" b="1" kern="1200" cap="all" baseline="0">
                <a:solidFill>
                  <a:srgbClr val="00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sz="2250" dirty="0" err="1"/>
              <a:t>For</a:t>
            </a:r>
            <a:r>
              <a:rPr lang="cs-CZ" sz="2250" dirty="0"/>
              <a:t> </a:t>
            </a:r>
            <a:r>
              <a:rPr lang="cs-CZ" sz="2250" dirty="0" err="1"/>
              <a:t>enthusiasts</a:t>
            </a:r>
            <a:endParaRPr lang="en-US" sz="2250" dirty="0"/>
          </a:p>
        </p:txBody>
      </p:sp>
      <p:sp>
        <p:nvSpPr>
          <p:cNvPr id="16" name="Text Placeholder 15">
            <a:extLst>
              <a:ext uri="{FF2B5EF4-FFF2-40B4-BE49-F238E27FC236}">
                <a16:creationId xmlns:a16="http://schemas.microsoft.com/office/drawing/2014/main" id="{A7A8E100-0FFF-464C-8F46-1225A4327B94}"/>
              </a:ext>
            </a:extLst>
          </p:cNvPr>
          <p:cNvSpPr>
            <a:spLocks noGrp="1"/>
          </p:cNvSpPr>
          <p:nvPr>
            <p:ph type="body" sz="quarter" idx="10"/>
          </p:nvPr>
        </p:nvSpPr>
        <p:spPr/>
        <p:txBody>
          <a:bodyPr/>
          <a:lstStyle/>
          <a:p>
            <a:endParaRPr lang="en-US" dirty="0"/>
          </a:p>
        </p:txBody>
      </p:sp>
      <p:grpSp>
        <p:nvGrpSpPr>
          <p:cNvPr id="17" name="Group 16">
            <a:extLst>
              <a:ext uri="{FF2B5EF4-FFF2-40B4-BE49-F238E27FC236}">
                <a16:creationId xmlns:a16="http://schemas.microsoft.com/office/drawing/2014/main" id="{927EE246-85E8-4FA3-87FF-2C25FC3FFBAF}"/>
              </a:ext>
            </a:extLst>
          </p:cNvPr>
          <p:cNvGrpSpPr/>
          <p:nvPr/>
        </p:nvGrpSpPr>
        <p:grpSpPr>
          <a:xfrm>
            <a:off x="7490090" y="4592875"/>
            <a:ext cx="1266957" cy="760175"/>
            <a:chOff x="7100411" y="1635548"/>
            <a:chExt cx="1689276" cy="1013566"/>
          </a:xfrm>
        </p:grpSpPr>
        <p:sp>
          <p:nvSpPr>
            <p:cNvPr id="18" name="Rectangle: Rounded Corners 17">
              <a:extLst>
                <a:ext uri="{FF2B5EF4-FFF2-40B4-BE49-F238E27FC236}">
                  <a16:creationId xmlns:a16="http://schemas.microsoft.com/office/drawing/2014/main" id="{85682D06-7AE8-4F66-83D4-BCF9A61E5DD0}"/>
                </a:ext>
              </a:extLst>
            </p:cNvPr>
            <p:cNvSpPr/>
            <p:nvPr/>
          </p:nvSpPr>
          <p:spPr>
            <a:xfrm>
              <a:off x="7100411" y="1635548"/>
              <a:ext cx="1689276" cy="1013566"/>
            </a:xfrm>
            <a:prstGeom prst="roundRect">
              <a:avLst>
                <a:gd name="adj" fmla="val 10000"/>
              </a:avLst>
            </a:prstGeom>
          </p:spPr>
          <p:style>
            <a:lnRef idx="2">
              <a:schemeClr val="lt1">
                <a:hueOff val="0"/>
                <a:satOff val="0"/>
                <a:lumOff val="0"/>
                <a:alphaOff val="0"/>
              </a:schemeClr>
            </a:lnRef>
            <a:fillRef idx="1">
              <a:schemeClr val="accent4">
                <a:hueOff val="10454273"/>
                <a:satOff val="-13849"/>
                <a:lumOff val="-1030"/>
                <a:alphaOff val="0"/>
              </a:schemeClr>
            </a:fillRef>
            <a:effectRef idx="0">
              <a:schemeClr val="accent4">
                <a:hueOff val="10454273"/>
                <a:satOff val="-13849"/>
                <a:lumOff val="-1030"/>
                <a:alphaOff val="0"/>
              </a:schemeClr>
            </a:effectRef>
            <a:fontRef idx="minor">
              <a:schemeClr val="lt1"/>
            </a:fontRef>
          </p:style>
        </p:sp>
        <p:sp>
          <p:nvSpPr>
            <p:cNvPr id="19" name="Rectangle: Rounded Corners 4">
              <a:extLst>
                <a:ext uri="{FF2B5EF4-FFF2-40B4-BE49-F238E27FC236}">
                  <a16:creationId xmlns:a16="http://schemas.microsoft.com/office/drawing/2014/main" id="{85CAFA4D-085C-47FA-8785-C8272CFA3384}"/>
                </a:ext>
              </a:extLst>
            </p:cNvPr>
            <p:cNvSpPr txBox="1"/>
            <p:nvPr/>
          </p:nvSpPr>
          <p:spPr>
            <a:xfrm>
              <a:off x="7130097"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295" tIns="74295" rIns="74295" bIns="74295" numCol="1" spcCol="1270" anchor="ctr" anchorCtr="0">
              <a:noAutofit/>
            </a:bodyPr>
            <a:lstStyle/>
            <a:p>
              <a:pPr algn="ctr" defTabSz="866775">
                <a:lnSpc>
                  <a:spcPct val="90000"/>
                </a:lnSpc>
                <a:spcBef>
                  <a:spcPct val="0"/>
                </a:spcBef>
                <a:spcAft>
                  <a:spcPct val="35000"/>
                </a:spcAft>
              </a:pPr>
              <a:r>
                <a:rPr lang="cs-CZ" sz="1950" err="1"/>
                <a:t>Evaluate</a:t>
              </a:r>
              <a:r>
                <a:rPr lang="cs-CZ" sz="1950"/>
                <a:t> model</a:t>
              </a:r>
              <a:endParaRPr lang="en-US" sz="1950"/>
            </a:p>
          </p:txBody>
        </p:sp>
      </p:grpSp>
    </p:spTree>
    <p:extLst>
      <p:ext uri="{BB962C8B-B14F-4D97-AF65-F5344CB8AC3E}">
        <p14:creationId xmlns:p14="http://schemas.microsoft.com/office/powerpoint/2010/main" val="41234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1" grpId="0" uiExpand="1" build="p"/>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F29975-DB46-4488-954E-A6A51E7C0DF1}"/>
              </a:ext>
            </a:extLst>
          </p:cNvPr>
          <p:cNvSpPr>
            <a:spLocks noGrp="1"/>
          </p:cNvSpPr>
          <p:nvPr>
            <p:ph sz="quarter" idx="19"/>
          </p:nvPr>
        </p:nvSpPr>
        <p:spPr>
          <a:xfrm>
            <a:off x="386953" y="2171700"/>
            <a:ext cx="5777627" cy="3181350"/>
          </a:xfrm>
        </p:spPr>
        <p:txBody>
          <a:bodyPr/>
          <a:lstStyle/>
          <a:p>
            <a:r>
              <a:rPr lang="cs-CZ" sz="2100" dirty="0" err="1"/>
              <a:t>Trained</a:t>
            </a:r>
            <a:r>
              <a:rPr lang="cs-CZ" sz="2100" dirty="0"/>
              <a:t> </a:t>
            </a:r>
            <a:r>
              <a:rPr lang="cs-CZ" sz="2100" dirty="0" err="1"/>
              <a:t>models</a:t>
            </a:r>
            <a:r>
              <a:rPr lang="cs-CZ" sz="2100" dirty="0"/>
              <a:t> </a:t>
            </a:r>
            <a:r>
              <a:rPr lang="cs-CZ" sz="2100" dirty="0" err="1"/>
              <a:t>can</a:t>
            </a:r>
            <a:r>
              <a:rPr lang="cs-CZ" sz="2100" dirty="0"/>
              <a:t> </a:t>
            </a:r>
            <a:r>
              <a:rPr lang="cs-CZ" sz="2100" dirty="0" err="1"/>
              <a:t>be</a:t>
            </a:r>
            <a:r>
              <a:rPr lang="cs-CZ" sz="2100" dirty="0"/>
              <a:t> </a:t>
            </a:r>
            <a:r>
              <a:rPr lang="cs-CZ" sz="2100" dirty="0" err="1"/>
              <a:t>stored</a:t>
            </a:r>
            <a:r>
              <a:rPr lang="cs-CZ" sz="2100" dirty="0"/>
              <a:t> to ZIP </a:t>
            </a:r>
            <a:r>
              <a:rPr lang="cs-CZ" sz="2100" dirty="0" err="1"/>
              <a:t>files</a:t>
            </a:r>
            <a:r>
              <a:rPr lang="cs-CZ" sz="2100" dirty="0"/>
              <a:t>, </a:t>
            </a:r>
            <a:r>
              <a:rPr lang="cs-CZ" sz="2100" dirty="0" err="1"/>
              <a:t>or</a:t>
            </a:r>
            <a:r>
              <a:rPr lang="cs-CZ" sz="2100" dirty="0"/>
              <a:t> </a:t>
            </a:r>
            <a:r>
              <a:rPr lang="cs-CZ" sz="2100" dirty="0" err="1"/>
              <a:t>saved</a:t>
            </a:r>
            <a:r>
              <a:rPr lang="cs-CZ" sz="2100" dirty="0"/>
              <a:t> as byte </a:t>
            </a:r>
            <a:r>
              <a:rPr lang="cs-CZ" sz="2100" dirty="0" err="1"/>
              <a:t>array</a:t>
            </a:r>
            <a:r>
              <a:rPr lang="cs-CZ" sz="2100" dirty="0"/>
              <a:t> to database</a:t>
            </a:r>
          </a:p>
          <a:p>
            <a:r>
              <a:rPr lang="cs-CZ" sz="2100" dirty="0" err="1"/>
              <a:t>PredictionEngine</a:t>
            </a:r>
            <a:endParaRPr lang="cs-CZ" sz="2100" dirty="0"/>
          </a:p>
          <a:p>
            <a:r>
              <a:rPr lang="cs-CZ" sz="2100" dirty="0" err="1"/>
              <a:t>Data.CreateEnumerable</a:t>
            </a:r>
            <a:r>
              <a:rPr lang="cs-CZ" sz="2100" dirty="0"/>
              <a:t>&lt;&gt;</a:t>
            </a:r>
            <a:endParaRPr lang="en-US" sz="2100" dirty="0"/>
          </a:p>
        </p:txBody>
      </p:sp>
      <p:sp>
        <p:nvSpPr>
          <p:cNvPr id="5" name="Text Placeholder 4">
            <a:extLst>
              <a:ext uri="{FF2B5EF4-FFF2-40B4-BE49-F238E27FC236}">
                <a16:creationId xmlns:a16="http://schemas.microsoft.com/office/drawing/2014/main" id="{1236CE51-2B0E-48FA-A13B-7FAE8B474393}"/>
              </a:ext>
            </a:extLst>
          </p:cNvPr>
          <p:cNvSpPr>
            <a:spLocks noGrp="1"/>
          </p:cNvSpPr>
          <p:nvPr>
            <p:ph type="body" sz="quarter" idx="10"/>
          </p:nvPr>
        </p:nvSpPr>
        <p:spPr/>
        <p:txBody>
          <a:bodyPr/>
          <a:lstStyle/>
          <a:p>
            <a:endParaRPr lang="en-US" dirty="0"/>
          </a:p>
        </p:txBody>
      </p:sp>
      <p:sp>
        <p:nvSpPr>
          <p:cNvPr id="6" name="Title 5">
            <a:extLst>
              <a:ext uri="{FF2B5EF4-FFF2-40B4-BE49-F238E27FC236}">
                <a16:creationId xmlns:a16="http://schemas.microsoft.com/office/drawing/2014/main" id="{52EB8BFF-DC44-476E-9DF0-A5FDE5E16DC7}"/>
              </a:ext>
            </a:extLst>
          </p:cNvPr>
          <p:cNvSpPr>
            <a:spLocks noGrp="1"/>
          </p:cNvSpPr>
          <p:nvPr>
            <p:ph type="title"/>
          </p:nvPr>
        </p:nvSpPr>
        <p:spPr/>
        <p:txBody>
          <a:bodyPr/>
          <a:lstStyle/>
          <a:p>
            <a:r>
              <a:rPr lang="cs-CZ" dirty="0" err="1"/>
              <a:t>Consume</a:t>
            </a:r>
            <a:r>
              <a:rPr lang="cs-CZ" dirty="0"/>
              <a:t> </a:t>
            </a:r>
            <a:r>
              <a:rPr lang="cs-CZ" dirty="0" err="1"/>
              <a:t>it!</a:t>
            </a:r>
            <a:endParaRPr lang="en-US" dirty="0"/>
          </a:p>
        </p:txBody>
      </p:sp>
      <p:grpSp>
        <p:nvGrpSpPr>
          <p:cNvPr id="10" name="Group 9">
            <a:extLst>
              <a:ext uri="{FF2B5EF4-FFF2-40B4-BE49-F238E27FC236}">
                <a16:creationId xmlns:a16="http://schemas.microsoft.com/office/drawing/2014/main" id="{BDFEC2C7-03D9-4DC1-92D8-B43D87637F90}"/>
              </a:ext>
            </a:extLst>
          </p:cNvPr>
          <p:cNvGrpSpPr/>
          <p:nvPr/>
        </p:nvGrpSpPr>
        <p:grpSpPr>
          <a:xfrm>
            <a:off x="7490090" y="4592875"/>
            <a:ext cx="1266957" cy="760175"/>
            <a:chOff x="9465398" y="1635548"/>
            <a:chExt cx="1689276" cy="1013566"/>
          </a:xfrm>
        </p:grpSpPr>
        <p:sp>
          <p:nvSpPr>
            <p:cNvPr id="11" name="Rectangle: Rounded Corners 10">
              <a:extLst>
                <a:ext uri="{FF2B5EF4-FFF2-40B4-BE49-F238E27FC236}">
                  <a16:creationId xmlns:a16="http://schemas.microsoft.com/office/drawing/2014/main" id="{5DF72A27-2EC4-4FAA-9E14-CCA7A207CCF0}"/>
                </a:ext>
              </a:extLst>
            </p:cNvPr>
            <p:cNvSpPr/>
            <p:nvPr/>
          </p:nvSpPr>
          <p:spPr>
            <a:xfrm>
              <a:off x="9465398" y="1635548"/>
              <a:ext cx="1689276" cy="1013566"/>
            </a:xfrm>
            <a:prstGeom prst="roundRect">
              <a:avLst>
                <a:gd name="adj" fmla="val 10000"/>
              </a:avLst>
            </a:prstGeom>
          </p:spPr>
          <p:style>
            <a:lnRef idx="2">
              <a:schemeClr val="lt1">
                <a:hueOff val="0"/>
                <a:satOff val="0"/>
                <a:lumOff val="0"/>
                <a:alphaOff val="0"/>
              </a:schemeClr>
            </a:lnRef>
            <a:fillRef idx="1">
              <a:schemeClr val="accent4">
                <a:hueOff val="13939030"/>
                <a:satOff val="-18466"/>
                <a:lumOff val="-1373"/>
                <a:alphaOff val="0"/>
              </a:schemeClr>
            </a:fillRef>
            <a:effectRef idx="0">
              <a:schemeClr val="accent4">
                <a:hueOff val="13939030"/>
                <a:satOff val="-18466"/>
                <a:lumOff val="-1373"/>
                <a:alphaOff val="0"/>
              </a:schemeClr>
            </a:effectRef>
            <a:fontRef idx="minor">
              <a:schemeClr val="lt1"/>
            </a:fontRef>
          </p:style>
        </p:sp>
        <p:sp>
          <p:nvSpPr>
            <p:cNvPr id="12" name="Rectangle: Rounded Corners 4">
              <a:extLst>
                <a:ext uri="{FF2B5EF4-FFF2-40B4-BE49-F238E27FC236}">
                  <a16:creationId xmlns:a16="http://schemas.microsoft.com/office/drawing/2014/main" id="{60A61EA6-75A6-4F68-B6D4-031BDE06C8B4}"/>
                </a:ext>
              </a:extLst>
            </p:cNvPr>
            <p:cNvSpPr txBox="1"/>
            <p:nvPr/>
          </p:nvSpPr>
          <p:spPr>
            <a:xfrm>
              <a:off x="9495084"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295" tIns="74295" rIns="74295" bIns="74295" numCol="1" spcCol="1270" anchor="ctr" anchorCtr="0">
              <a:noAutofit/>
            </a:bodyPr>
            <a:lstStyle/>
            <a:p>
              <a:pPr algn="ctr" defTabSz="866775">
                <a:lnSpc>
                  <a:spcPct val="90000"/>
                </a:lnSpc>
                <a:spcBef>
                  <a:spcPct val="0"/>
                </a:spcBef>
                <a:spcAft>
                  <a:spcPct val="35000"/>
                </a:spcAft>
              </a:pPr>
              <a:r>
                <a:rPr lang="cs-CZ" sz="1950" err="1"/>
                <a:t>Consume</a:t>
              </a:r>
              <a:endParaRPr lang="en-US" sz="1950"/>
            </a:p>
          </p:txBody>
        </p:sp>
      </p:grpSp>
    </p:spTree>
    <p:extLst>
      <p:ext uri="{BB962C8B-B14F-4D97-AF65-F5344CB8AC3E}">
        <p14:creationId xmlns:p14="http://schemas.microsoft.com/office/powerpoint/2010/main" val="188287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202426-789F-40C1-9D45-05ECA1957EE5}"/>
              </a:ext>
            </a:extLst>
          </p:cNvPr>
          <p:cNvSpPr>
            <a:spLocks noGrp="1"/>
          </p:cNvSpPr>
          <p:nvPr>
            <p:ph type="body" sz="quarter" idx="10"/>
          </p:nvPr>
        </p:nvSpPr>
        <p:spPr/>
        <p:txBody>
          <a:bodyPr/>
          <a:lstStyle/>
          <a:p>
            <a:r>
              <a:rPr lang="cs-CZ"/>
              <a:t>Demo</a:t>
            </a:r>
            <a:endParaRPr lang="en-US"/>
          </a:p>
        </p:txBody>
      </p:sp>
      <p:sp>
        <p:nvSpPr>
          <p:cNvPr id="5" name="Title 4">
            <a:extLst>
              <a:ext uri="{FF2B5EF4-FFF2-40B4-BE49-F238E27FC236}">
                <a16:creationId xmlns:a16="http://schemas.microsoft.com/office/drawing/2014/main" id="{D552FBC9-1C12-4853-996A-7561EFB77663}"/>
              </a:ext>
            </a:extLst>
          </p:cNvPr>
          <p:cNvSpPr>
            <a:spLocks noGrp="1"/>
          </p:cNvSpPr>
          <p:nvPr>
            <p:ph type="title"/>
          </p:nvPr>
        </p:nvSpPr>
        <p:spPr>
          <a:xfrm>
            <a:off x="465015" y="2773235"/>
            <a:ext cx="8219127" cy="903691"/>
          </a:xfrm>
        </p:spPr>
        <p:txBody>
          <a:bodyPr/>
          <a:lstStyle/>
          <a:p>
            <a:r>
              <a:rPr lang="cs-CZ"/>
              <a:t>Spam </a:t>
            </a:r>
            <a:r>
              <a:rPr lang="cs-CZ" err="1"/>
              <a:t>detector</a:t>
            </a:r>
            <a:endParaRPr lang="en-US"/>
          </a:p>
        </p:txBody>
      </p:sp>
    </p:spTree>
    <p:extLst>
      <p:ext uri="{BB962C8B-B14F-4D97-AF65-F5344CB8AC3E}">
        <p14:creationId xmlns:p14="http://schemas.microsoft.com/office/powerpoint/2010/main" val="85245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6D4033F-CA1E-4CAF-BB88-50F041F6D16D}"/>
              </a:ext>
            </a:extLst>
          </p:cNvPr>
          <p:cNvGraphicFramePr>
            <a:graphicFrameLocks noGrp="1"/>
          </p:cNvGraphicFramePr>
          <p:nvPr>
            <p:ph sz="quarter" idx="24"/>
          </p:nvPr>
        </p:nvGraphicFramePr>
        <p:xfrm>
          <a:off x="386954" y="2159794"/>
          <a:ext cx="8370094" cy="321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r>
              <a:rPr lang="cs-CZ" err="1"/>
              <a:t>Where</a:t>
            </a:r>
            <a:r>
              <a:rPr lang="cs-CZ"/>
              <a:t> </a:t>
            </a:r>
            <a:r>
              <a:rPr lang="cs-CZ" err="1"/>
              <a:t>everything</a:t>
            </a:r>
            <a:r>
              <a:rPr lang="cs-CZ"/>
              <a:t> </a:t>
            </a:r>
            <a:r>
              <a:rPr lang="cs-CZ" err="1"/>
              <a:t>is</a:t>
            </a:r>
            <a:r>
              <a:rPr lang="cs-CZ"/>
              <a:t> „</a:t>
            </a:r>
            <a:r>
              <a:rPr lang="cs-CZ" err="1"/>
              <a:t>manual</a:t>
            </a:r>
            <a:r>
              <a:rPr lang="cs-CZ"/>
              <a:t>“ </a:t>
            </a:r>
            <a:endParaRPr lang="en-US"/>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spTree>
    <p:extLst>
      <p:ext uri="{BB962C8B-B14F-4D97-AF65-F5344CB8AC3E}">
        <p14:creationId xmlns:p14="http://schemas.microsoft.com/office/powerpoint/2010/main" val="2734028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6D4033F-CA1E-4CAF-BB88-50F041F6D16D}"/>
              </a:ext>
            </a:extLst>
          </p:cNvPr>
          <p:cNvGraphicFramePr>
            <a:graphicFrameLocks noGrp="1"/>
          </p:cNvGraphicFramePr>
          <p:nvPr>
            <p:ph sz="quarter" idx="24"/>
            <p:extLst>
              <p:ext uri="{D42A27DB-BD31-4B8C-83A1-F6EECF244321}">
                <p14:modId xmlns:p14="http://schemas.microsoft.com/office/powerpoint/2010/main" val="2600440625"/>
              </p:ext>
            </p:extLst>
          </p:nvPr>
        </p:nvGraphicFramePr>
        <p:xfrm>
          <a:off x="386954" y="2159794"/>
          <a:ext cx="8370094" cy="321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r>
              <a:rPr lang="cs-CZ" err="1"/>
              <a:t>Automatization</a:t>
            </a:r>
            <a:r>
              <a:rPr lang="cs-CZ"/>
              <a:t> in ML.NET</a:t>
            </a:r>
            <a:endParaRPr lang="en-US"/>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AUTOML</a:t>
            </a:r>
            <a:endParaRPr lang="en-US"/>
          </a:p>
        </p:txBody>
      </p:sp>
    </p:spTree>
    <p:extLst>
      <p:ext uri="{BB962C8B-B14F-4D97-AF65-F5344CB8AC3E}">
        <p14:creationId xmlns:p14="http://schemas.microsoft.com/office/powerpoint/2010/main" val="297100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45BE004-3F38-47A6-9625-F82E2782FBC0}"/>
              </a:ext>
            </a:extLst>
          </p:cNvPr>
          <p:cNvSpPr>
            <a:spLocks noGrp="1"/>
          </p:cNvSpPr>
          <p:nvPr>
            <p:ph type="body" sz="quarter" idx="14"/>
          </p:nvPr>
        </p:nvSpPr>
        <p:spPr>
          <a:xfrm>
            <a:off x="301228" y="2227492"/>
            <a:ext cx="8555832" cy="1104643"/>
          </a:xfrm>
        </p:spPr>
        <p:txBody>
          <a:bodyPr/>
          <a:lstStyle/>
          <a:p>
            <a:r>
              <a:rPr lang="cs-CZ" sz="2000" dirty="0"/>
              <a:t>Software developer</a:t>
            </a:r>
          </a:p>
          <a:p>
            <a:r>
              <a:rPr lang="cs-CZ" sz="2000" dirty="0" err="1"/>
              <a:t>Cybernetics</a:t>
            </a:r>
            <a:r>
              <a:rPr lang="cs-CZ" sz="2000" dirty="0"/>
              <a:t> &amp; </a:t>
            </a:r>
            <a:r>
              <a:rPr lang="cs-CZ" sz="2000" dirty="0" err="1"/>
              <a:t>Automation</a:t>
            </a:r>
            <a:r>
              <a:rPr lang="cs-CZ" sz="2000" dirty="0"/>
              <a:t> - VUT, FEKT</a:t>
            </a:r>
          </a:p>
          <a:p>
            <a:r>
              <a:rPr lang="cs-CZ" sz="2000" dirty="0" err="1"/>
              <a:t>Enthusiastic</a:t>
            </a:r>
            <a:r>
              <a:rPr lang="cs-CZ" sz="2000" dirty="0"/>
              <a:t> </a:t>
            </a:r>
            <a:r>
              <a:rPr lang="cs-CZ" sz="2000" dirty="0" err="1"/>
              <a:t>about</a:t>
            </a:r>
            <a:r>
              <a:rPr lang="cs-CZ" sz="2000" dirty="0"/>
              <a:t> </a:t>
            </a:r>
            <a:r>
              <a:rPr lang="cs-CZ" sz="2000" dirty="0" err="1"/>
              <a:t>Computer</a:t>
            </a:r>
            <a:r>
              <a:rPr lang="cs-CZ" sz="2000" dirty="0"/>
              <a:t> Vision and </a:t>
            </a:r>
            <a:r>
              <a:rPr lang="cs-CZ" sz="2000" dirty="0" err="1"/>
              <a:t>Artificial</a:t>
            </a:r>
            <a:r>
              <a:rPr lang="cs-CZ" sz="2000" dirty="0"/>
              <a:t> </a:t>
            </a:r>
            <a:r>
              <a:rPr lang="cs-CZ" sz="2000" dirty="0" err="1"/>
              <a:t>Intelligence</a:t>
            </a:r>
            <a:r>
              <a:rPr lang="cs-CZ" sz="2000" dirty="0"/>
              <a:t> in </a:t>
            </a:r>
            <a:r>
              <a:rPr lang="cs-CZ" sz="2000" dirty="0" err="1"/>
              <a:t>general</a:t>
            </a:r>
            <a:endParaRPr lang="cs-CZ" sz="2000" dirty="0"/>
          </a:p>
        </p:txBody>
      </p:sp>
      <p:sp>
        <p:nvSpPr>
          <p:cNvPr id="3" name="Text Placeholder 2">
            <a:extLst>
              <a:ext uri="{FF2B5EF4-FFF2-40B4-BE49-F238E27FC236}">
                <a16:creationId xmlns:a16="http://schemas.microsoft.com/office/drawing/2014/main" id="{B43F7BC2-CF21-4115-8DA1-84D03270D3E4}"/>
              </a:ext>
            </a:extLst>
          </p:cNvPr>
          <p:cNvSpPr>
            <a:spLocks noGrp="1"/>
          </p:cNvSpPr>
          <p:nvPr>
            <p:ph type="body" sz="quarter" idx="10"/>
          </p:nvPr>
        </p:nvSpPr>
        <p:spPr/>
        <p:txBody>
          <a:bodyPr/>
          <a:lstStyle/>
          <a:p>
            <a:r>
              <a:rPr lang="cs-CZ" dirty="0" err="1"/>
              <a:t>You</a:t>
            </a:r>
            <a:r>
              <a:rPr lang="cs-CZ" dirty="0"/>
              <a:t> </a:t>
            </a:r>
            <a:r>
              <a:rPr lang="cs-CZ" dirty="0" err="1"/>
              <a:t>know</a:t>
            </a:r>
            <a:r>
              <a:rPr lang="cs-CZ" dirty="0"/>
              <a:t>, I </a:t>
            </a:r>
            <a:r>
              <a:rPr lang="cs-CZ" dirty="0" err="1"/>
              <a:t>am</a:t>
            </a:r>
            <a:r>
              <a:rPr lang="cs-CZ" dirty="0"/>
              <a:t> </a:t>
            </a:r>
            <a:r>
              <a:rPr lang="cs-CZ" dirty="0" err="1"/>
              <a:t>something</a:t>
            </a:r>
            <a:r>
              <a:rPr lang="cs-CZ" dirty="0"/>
              <a:t> </a:t>
            </a:r>
            <a:r>
              <a:rPr lang="cs-CZ" dirty="0" err="1"/>
              <a:t>of</a:t>
            </a:r>
            <a:r>
              <a:rPr lang="cs-CZ" dirty="0"/>
              <a:t> a </a:t>
            </a:r>
            <a:r>
              <a:rPr lang="cs-CZ" dirty="0" err="1"/>
              <a:t>scientist</a:t>
            </a:r>
            <a:r>
              <a:rPr lang="cs-CZ" dirty="0"/>
              <a:t> </a:t>
            </a:r>
            <a:r>
              <a:rPr lang="cs-CZ" dirty="0" err="1"/>
              <a:t>myself</a:t>
            </a:r>
            <a:endParaRPr lang="en-US" dirty="0"/>
          </a:p>
        </p:txBody>
      </p:sp>
      <p:sp>
        <p:nvSpPr>
          <p:cNvPr id="2" name="Title 1">
            <a:extLst>
              <a:ext uri="{FF2B5EF4-FFF2-40B4-BE49-F238E27FC236}">
                <a16:creationId xmlns:a16="http://schemas.microsoft.com/office/drawing/2014/main" id="{D571FFBA-0EDA-4221-83FF-7C9C3B3D95EE}"/>
              </a:ext>
            </a:extLst>
          </p:cNvPr>
          <p:cNvSpPr>
            <a:spLocks noGrp="1"/>
          </p:cNvSpPr>
          <p:nvPr>
            <p:ph type="title"/>
          </p:nvPr>
        </p:nvSpPr>
        <p:spPr/>
        <p:txBody>
          <a:bodyPr/>
          <a:lstStyle/>
          <a:p>
            <a:r>
              <a:rPr lang="cs-CZ" dirty="0" err="1"/>
              <a:t>About</a:t>
            </a:r>
            <a:r>
              <a:rPr lang="cs-CZ" dirty="0"/>
              <a:t> </a:t>
            </a:r>
            <a:r>
              <a:rPr lang="cs-CZ" dirty="0" err="1"/>
              <a:t>me</a:t>
            </a:r>
            <a:endParaRPr lang="en-US" dirty="0"/>
          </a:p>
        </p:txBody>
      </p:sp>
    </p:spTree>
    <p:extLst>
      <p:ext uri="{BB962C8B-B14F-4D97-AF65-F5344CB8AC3E}">
        <p14:creationId xmlns:p14="http://schemas.microsoft.com/office/powerpoint/2010/main" val="33686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202426-789F-40C1-9D45-05ECA1957EE5}"/>
              </a:ext>
            </a:extLst>
          </p:cNvPr>
          <p:cNvSpPr>
            <a:spLocks noGrp="1"/>
          </p:cNvSpPr>
          <p:nvPr>
            <p:ph type="body" sz="quarter" idx="10"/>
          </p:nvPr>
        </p:nvSpPr>
        <p:spPr/>
        <p:txBody>
          <a:bodyPr/>
          <a:lstStyle/>
          <a:p>
            <a:r>
              <a:rPr lang="cs-CZ"/>
              <a:t>Demo</a:t>
            </a:r>
            <a:endParaRPr lang="en-US"/>
          </a:p>
        </p:txBody>
      </p:sp>
      <p:sp>
        <p:nvSpPr>
          <p:cNvPr id="5" name="Title 4">
            <a:extLst>
              <a:ext uri="{FF2B5EF4-FFF2-40B4-BE49-F238E27FC236}">
                <a16:creationId xmlns:a16="http://schemas.microsoft.com/office/drawing/2014/main" id="{D552FBC9-1C12-4853-996A-7561EFB77663}"/>
              </a:ext>
            </a:extLst>
          </p:cNvPr>
          <p:cNvSpPr>
            <a:spLocks noGrp="1"/>
          </p:cNvSpPr>
          <p:nvPr>
            <p:ph type="title"/>
          </p:nvPr>
        </p:nvSpPr>
        <p:spPr>
          <a:xfrm>
            <a:off x="465015" y="2773235"/>
            <a:ext cx="8219127" cy="903691"/>
          </a:xfrm>
        </p:spPr>
        <p:txBody>
          <a:bodyPr/>
          <a:lstStyle/>
          <a:p>
            <a:r>
              <a:rPr lang="cs-CZ" dirty="0"/>
              <a:t>AUTOML</a:t>
            </a:r>
            <a:endParaRPr lang="en-US" dirty="0"/>
          </a:p>
        </p:txBody>
      </p:sp>
    </p:spTree>
    <p:extLst>
      <p:ext uri="{BB962C8B-B14F-4D97-AF65-F5344CB8AC3E}">
        <p14:creationId xmlns:p14="http://schemas.microsoft.com/office/powerpoint/2010/main" val="99055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0645C-52A5-4915-9EA4-96F6F7FB4CA9}"/>
              </a:ext>
            </a:extLst>
          </p:cNvPr>
          <p:cNvSpPr>
            <a:spLocks noGrp="1"/>
          </p:cNvSpPr>
          <p:nvPr>
            <p:ph type="title"/>
          </p:nvPr>
        </p:nvSpPr>
        <p:spPr>
          <a:xfrm>
            <a:off x="475919" y="2786558"/>
            <a:ext cx="8219127" cy="867339"/>
          </a:xfrm>
        </p:spPr>
        <p:txBody>
          <a:bodyPr wrap="square" lIns="81000" tIns="54000" rIns="81000" bIns="54000" anchor="t">
            <a:spAutoFit/>
          </a:bodyPr>
          <a:lstStyle/>
          <a:p>
            <a:r>
              <a:rPr lang="cs-CZ" dirty="0"/>
              <a:t>End-to-end </a:t>
            </a:r>
            <a:r>
              <a:rPr lang="cs-CZ" dirty="0" err="1"/>
              <a:t>automl</a:t>
            </a:r>
            <a:endParaRPr lang="en-US" dirty="0"/>
          </a:p>
        </p:txBody>
      </p:sp>
      <p:sp>
        <p:nvSpPr>
          <p:cNvPr id="2" name="Text Placeholder 1">
            <a:extLst>
              <a:ext uri="{FF2B5EF4-FFF2-40B4-BE49-F238E27FC236}">
                <a16:creationId xmlns:a16="http://schemas.microsoft.com/office/drawing/2014/main" id="{5B6B1CC6-25CD-44FD-9144-2185D9EC8C29}"/>
              </a:ext>
            </a:extLst>
          </p:cNvPr>
          <p:cNvSpPr>
            <a:spLocks noGrp="1"/>
          </p:cNvSpPr>
          <p:nvPr>
            <p:ph type="body" sz="quarter" idx="10"/>
          </p:nvPr>
        </p:nvSpPr>
        <p:spPr/>
        <p:txBody>
          <a:bodyPr/>
          <a:lstStyle/>
          <a:p>
            <a:r>
              <a:rPr lang="cs-CZ"/>
              <a:t>demo</a:t>
            </a:r>
            <a:endParaRPr lang="en-US"/>
          </a:p>
        </p:txBody>
      </p:sp>
    </p:spTree>
    <p:extLst>
      <p:ext uri="{BB962C8B-B14F-4D97-AF65-F5344CB8AC3E}">
        <p14:creationId xmlns:p14="http://schemas.microsoft.com/office/powerpoint/2010/main" val="2352762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0B16165-56BC-49DD-9E69-A8FBF28E530F}"/>
              </a:ext>
            </a:extLst>
          </p:cNvPr>
          <p:cNvSpPr>
            <a:spLocks noGrp="1"/>
          </p:cNvSpPr>
          <p:nvPr>
            <p:ph sz="quarter" idx="20"/>
          </p:nvPr>
        </p:nvSpPr>
        <p:spPr>
          <a:xfrm>
            <a:off x="386953" y="2171700"/>
            <a:ext cx="8470107" cy="3181350"/>
          </a:xfrm>
        </p:spPr>
        <p:txBody>
          <a:bodyPr lIns="81000" tIns="54000" rIns="81000" bIns="54000" anchor="t"/>
          <a:lstStyle/>
          <a:p>
            <a:pPr marL="0" indent="0">
              <a:buNone/>
            </a:pPr>
            <a:endParaRPr lang="cs-CZ" dirty="0">
              <a:cs typeface="Arial"/>
            </a:endParaRPr>
          </a:p>
          <a:p>
            <a:pPr marL="107633" indent="-107633"/>
            <a:endParaRPr lang="cs-CZ" dirty="0">
              <a:cs typeface="Arial"/>
            </a:endParaRPr>
          </a:p>
          <a:p>
            <a:pPr marL="107633" indent="-107633"/>
            <a:endParaRPr lang="cs-CZ" dirty="0">
              <a:cs typeface="Arial"/>
            </a:endParaRPr>
          </a:p>
          <a:p>
            <a:pPr marL="107633" indent="-107633"/>
            <a:endParaRPr lang="cs-CZ" dirty="0">
              <a:cs typeface="Arial"/>
            </a:endParaRPr>
          </a:p>
          <a:p>
            <a:pPr marL="0" indent="0">
              <a:buNone/>
            </a:pPr>
            <a:endParaRPr lang="en-US" dirty="0">
              <a:ea typeface="+mn-lt"/>
              <a:cs typeface="+mn-lt"/>
            </a:endParaRPr>
          </a:p>
          <a:p>
            <a:pPr marL="107633" indent="-107633"/>
            <a:endParaRPr lang="en-US" dirty="0">
              <a:ea typeface="+mn-lt"/>
              <a:cs typeface="+mn-lt"/>
            </a:endParaRPr>
          </a:p>
          <a:p>
            <a:pPr marL="0" indent="0">
              <a:buNone/>
            </a:pPr>
            <a:endParaRPr lang="en-US" dirty="0">
              <a:ea typeface="+mn-lt"/>
              <a:cs typeface="+mn-lt"/>
            </a:endParaRPr>
          </a:p>
        </p:txBody>
      </p:sp>
      <p:pic>
        <p:nvPicPr>
          <p:cNvPr id="8" name="Picture 8">
            <a:extLst>
              <a:ext uri="{FF2B5EF4-FFF2-40B4-BE49-F238E27FC236}">
                <a16:creationId xmlns:a16="http://schemas.microsoft.com/office/drawing/2014/main" id="{2AF574EA-75C3-4541-A8D1-0F2A4C006F4D}"/>
              </a:ext>
            </a:extLst>
          </p:cNvPr>
          <p:cNvPicPr>
            <a:picLocks noGrp="1" noChangeAspect="1"/>
          </p:cNvPicPr>
          <p:nvPr>
            <p:ph sz="quarter" idx="19"/>
          </p:nvPr>
        </p:nvPicPr>
        <p:blipFill>
          <a:blip r:embed="rId2"/>
          <a:stretch>
            <a:fillRect/>
          </a:stretch>
        </p:blipFill>
        <p:spPr>
          <a:xfrm>
            <a:off x="459520" y="3037484"/>
            <a:ext cx="8239248" cy="783032"/>
          </a:xfrm>
        </p:spPr>
      </p:pic>
      <p:sp>
        <p:nvSpPr>
          <p:cNvPr id="4" name="Text Placeholder 3">
            <a:extLst>
              <a:ext uri="{FF2B5EF4-FFF2-40B4-BE49-F238E27FC236}">
                <a16:creationId xmlns:a16="http://schemas.microsoft.com/office/drawing/2014/main" id="{7F038C77-3786-49C1-94BA-C4C790EF56AA}"/>
              </a:ext>
            </a:extLst>
          </p:cNvPr>
          <p:cNvSpPr>
            <a:spLocks noGrp="1"/>
          </p:cNvSpPr>
          <p:nvPr>
            <p:ph type="body" sz="quarter" idx="10"/>
          </p:nvPr>
        </p:nvSpPr>
        <p:spPr/>
        <p:txBody>
          <a:bodyPr/>
          <a:lstStyle/>
          <a:p>
            <a:r>
              <a:rPr lang="cs-CZ" dirty="0" err="1"/>
              <a:t>Command</a:t>
            </a:r>
            <a:r>
              <a:rPr lang="cs-CZ" dirty="0"/>
              <a:t> line</a:t>
            </a:r>
            <a:endParaRPr lang="en-US" dirty="0"/>
          </a:p>
        </p:txBody>
      </p:sp>
      <p:sp>
        <p:nvSpPr>
          <p:cNvPr id="3" name="Title 2">
            <a:extLst>
              <a:ext uri="{FF2B5EF4-FFF2-40B4-BE49-F238E27FC236}">
                <a16:creationId xmlns:a16="http://schemas.microsoft.com/office/drawing/2014/main" id="{908F9EBC-6EA0-4C5C-973F-3A4D8B5374AD}"/>
              </a:ext>
            </a:extLst>
          </p:cNvPr>
          <p:cNvSpPr>
            <a:spLocks noGrp="1"/>
          </p:cNvSpPr>
          <p:nvPr>
            <p:ph type="title"/>
          </p:nvPr>
        </p:nvSpPr>
        <p:spPr>
          <a:xfrm>
            <a:off x="301228" y="326073"/>
            <a:ext cx="8555832" cy="664848"/>
          </a:xfrm>
        </p:spPr>
        <p:txBody>
          <a:bodyPr wrap="square" lIns="67500" tIns="54000" rIns="81000" bIns="54000" anchor="t">
            <a:spAutoFit/>
          </a:bodyPr>
          <a:lstStyle/>
          <a:p>
            <a:r>
              <a:rPr lang="en-US" dirty="0"/>
              <a:t>More </a:t>
            </a:r>
            <a:r>
              <a:rPr lang="en-US" dirty="0" err="1"/>
              <a:t>automl</a:t>
            </a:r>
            <a:endParaRPr lang="en-US" dirty="0"/>
          </a:p>
        </p:txBody>
      </p:sp>
    </p:spTree>
    <p:extLst>
      <p:ext uri="{BB962C8B-B14F-4D97-AF65-F5344CB8AC3E}">
        <p14:creationId xmlns:p14="http://schemas.microsoft.com/office/powerpoint/2010/main" val="496060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0B16165-56BC-49DD-9E69-A8FBF28E530F}"/>
              </a:ext>
            </a:extLst>
          </p:cNvPr>
          <p:cNvSpPr>
            <a:spLocks noGrp="1"/>
          </p:cNvSpPr>
          <p:nvPr>
            <p:ph sz="quarter" idx="20"/>
          </p:nvPr>
        </p:nvSpPr>
        <p:spPr/>
        <p:txBody>
          <a:bodyPr lIns="81000" tIns="54000" rIns="81000" bIns="54000" anchor="t"/>
          <a:lstStyle/>
          <a:p>
            <a:pPr marL="0" indent="0">
              <a:buNone/>
            </a:pPr>
            <a:endParaRPr lang="en-US" dirty="0">
              <a:ea typeface="+mn-lt"/>
              <a:cs typeface="+mn-lt"/>
            </a:endParaRPr>
          </a:p>
        </p:txBody>
      </p:sp>
      <p:sp>
        <p:nvSpPr>
          <p:cNvPr id="4" name="Text Placeholder 3">
            <a:extLst>
              <a:ext uri="{FF2B5EF4-FFF2-40B4-BE49-F238E27FC236}">
                <a16:creationId xmlns:a16="http://schemas.microsoft.com/office/drawing/2014/main" id="{7F038C77-3786-49C1-94BA-C4C790EF56AA}"/>
              </a:ext>
            </a:extLst>
          </p:cNvPr>
          <p:cNvSpPr>
            <a:spLocks noGrp="1"/>
          </p:cNvSpPr>
          <p:nvPr>
            <p:ph type="body" sz="quarter" idx="10"/>
          </p:nvPr>
        </p:nvSpPr>
        <p:spPr/>
        <p:txBody>
          <a:bodyPr/>
          <a:lstStyle/>
          <a:p>
            <a:r>
              <a:rPr lang="cs-CZ" dirty="0"/>
              <a:t>Model </a:t>
            </a:r>
            <a:r>
              <a:rPr lang="cs-CZ" dirty="0" err="1"/>
              <a:t>Builder</a:t>
            </a:r>
            <a:endParaRPr lang="en-US" dirty="0"/>
          </a:p>
        </p:txBody>
      </p:sp>
      <p:sp>
        <p:nvSpPr>
          <p:cNvPr id="3" name="Title 2">
            <a:extLst>
              <a:ext uri="{FF2B5EF4-FFF2-40B4-BE49-F238E27FC236}">
                <a16:creationId xmlns:a16="http://schemas.microsoft.com/office/drawing/2014/main" id="{908F9EBC-6EA0-4C5C-973F-3A4D8B5374AD}"/>
              </a:ext>
            </a:extLst>
          </p:cNvPr>
          <p:cNvSpPr>
            <a:spLocks noGrp="1"/>
          </p:cNvSpPr>
          <p:nvPr>
            <p:ph type="title"/>
          </p:nvPr>
        </p:nvSpPr>
        <p:spPr>
          <a:xfrm>
            <a:off x="301228" y="326073"/>
            <a:ext cx="8555832" cy="664848"/>
          </a:xfrm>
        </p:spPr>
        <p:txBody>
          <a:bodyPr wrap="square" lIns="67500" tIns="54000" rIns="81000" bIns="54000" anchor="t">
            <a:spAutoFit/>
          </a:bodyPr>
          <a:lstStyle/>
          <a:p>
            <a:r>
              <a:rPr lang="en-US" dirty="0"/>
              <a:t>More </a:t>
            </a:r>
            <a:r>
              <a:rPr lang="en-US" dirty="0" err="1"/>
              <a:t>automl</a:t>
            </a:r>
            <a:endParaRPr lang="en-US" dirty="0"/>
          </a:p>
        </p:txBody>
      </p:sp>
      <p:pic>
        <p:nvPicPr>
          <p:cNvPr id="14" name="Picture 14">
            <a:extLst>
              <a:ext uri="{FF2B5EF4-FFF2-40B4-BE49-F238E27FC236}">
                <a16:creationId xmlns:a16="http://schemas.microsoft.com/office/drawing/2014/main" id="{57252C7D-2C66-41BA-89F1-9A8D6C282EC8}"/>
              </a:ext>
            </a:extLst>
          </p:cNvPr>
          <p:cNvPicPr>
            <a:picLocks noChangeAspect="1"/>
          </p:cNvPicPr>
          <p:nvPr/>
        </p:nvPicPr>
        <p:blipFill>
          <a:blip r:embed="rId2"/>
          <a:stretch>
            <a:fillRect/>
          </a:stretch>
        </p:blipFill>
        <p:spPr>
          <a:xfrm>
            <a:off x="386953" y="2121632"/>
            <a:ext cx="6040429" cy="3396461"/>
          </a:xfrm>
          <a:prstGeom prst="rect">
            <a:avLst/>
          </a:prstGeom>
        </p:spPr>
      </p:pic>
    </p:spTree>
    <p:extLst>
      <p:ext uri="{BB962C8B-B14F-4D97-AF65-F5344CB8AC3E}">
        <p14:creationId xmlns:p14="http://schemas.microsoft.com/office/powerpoint/2010/main" val="554316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9CEEE75-ED90-4D17-9144-44DCCCA771E3}"/>
              </a:ext>
            </a:extLst>
          </p:cNvPr>
          <p:cNvPicPr>
            <a:picLocks noGrp="1" noChangeAspect="1" noChangeArrowheads="1"/>
          </p:cNvPicPr>
          <p:nvPr>
            <p:ph sz="quarter" idx="20"/>
          </p:nvPr>
        </p:nvPicPr>
        <p:blipFill>
          <a:blip r:embed="rId2">
            <a:extLst>
              <a:ext uri="{28A0092B-C50C-407E-A947-70E740481C1C}">
                <a14:useLocalDpi xmlns:a14="http://schemas.microsoft.com/office/drawing/2010/main" val="0"/>
              </a:ext>
            </a:extLst>
          </a:blip>
          <a:stretch>
            <a:fillRect/>
          </a:stretch>
        </p:blipFill>
        <p:spPr bwMode="auto">
          <a:xfrm>
            <a:off x="4383137" y="2533112"/>
            <a:ext cx="4373911" cy="2275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491E01F8-A13F-4E07-B7EF-01B9866677D7}"/>
              </a:ext>
            </a:extLst>
          </p:cNvPr>
          <p:cNvSpPr>
            <a:spLocks noGrp="1"/>
          </p:cNvSpPr>
          <p:nvPr>
            <p:ph type="body" sz="quarter" idx="18"/>
          </p:nvPr>
        </p:nvSpPr>
        <p:spPr>
          <a:xfrm>
            <a:off x="4572000" y="2112433"/>
            <a:ext cx="4023122" cy="457030"/>
          </a:xfrm>
        </p:spPr>
        <p:txBody>
          <a:bodyPr/>
          <a:lstStyle/>
          <a:p>
            <a:r>
              <a:rPr lang="cs-CZ" dirty="0"/>
              <a:t>ML vs </a:t>
            </a:r>
            <a:r>
              <a:rPr lang="cs-CZ" dirty="0" err="1"/>
              <a:t>Deep</a:t>
            </a:r>
            <a:r>
              <a:rPr lang="cs-CZ" dirty="0"/>
              <a:t> learning</a:t>
            </a:r>
            <a:endParaRPr lang="en-US" dirty="0"/>
          </a:p>
        </p:txBody>
      </p:sp>
      <p:sp>
        <p:nvSpPr>
          <p:cNvPr id="7" name="Content Placeholder 6">
            <a:extLst>
              <a:ext uri="{FF2B5EF4-FFF2-40B4-BE49-F238E27FC236}">
                <a16:creationId xmlns:a16="http://schemas.microsoft.com/office/drawing/2014/main" id="{4D0B6E38-4E9E-4CB6-90E1-61CC3AE76155}"/>
              </a:ext>
            </a:extLst>
          </p:cNvPr>
          <p:cNvSpPr>
            <a:spLocks noGrp="1"/>
          </p:cNvSpPr>
          <p:nvPr>
            <p:ph sz="quarter" idx="19"/>
          </p:nvPr>
        </p:nvSpPr>
        <p:spPr/>
        <p:txBody>
          <a:bodyPr/>
          <a:lstStyle/>
          <a:p>
            <a:r>
              <a:rPr lang="cs-CZ" sz="2100" dirty="0" err="1"/>
              <a:t>Since</a:t>
            </a:r>
            <a:r>
              <a:rPr lang="cs-CZ" sz="2100" dirty="0"/>
              <a:t> ML.NET &gt;=1.4</a:t>
            </a:r>
          </a:p>
          <a:p>
            <a:r>
              <a:rPr lang="cs-CZ" sz="2100" dirty="0"/>
              <a:t>Support </a:t>
            </a:r>
            <a:r>
              <a:rPr lang="cs-CZ" sz="2100" dirty="0" err="1"/>
              <a:t>for</a:t>
            </a:r>
            <a:r>
              <a:rPr lang="cs-CZ" sz="2100" dirty="0"/>
              <a:t> ONNX </a:t>
            </a:r>
            <a:r>
              <a:rPr lang="cs-CZ" sz="2100" dirty="0" err="1"/>
              <a:t>models</a:t>
            </a:r>
            <a:endParaRPr lang="cs-CZ" sz="2100" dirty="0"/>
          </a:p>
          <a:p>
            <a:r>
              <a:rPr lang="cs-CZ" sz="2100" dirty="0" err="1"/>
              <a:t>Integration</a:t>
            </a:r>
            <a:r>
              <a:rPr lang="cs-CZ" sz="2100" dirty="0"/>
              <a:t> </a:t>
            </a:r>
            <a:r>
              <a:rPr lang="cs-CZ" sz="2100" dirty="0" err="1"/>
              <a:t>of</a:t>
            </a:r>
            <a:r>
              <a:rPr lang="cs-CZ" sz="2100" dirty="0"/>
              <a:t> Tensorflow.NET</a:t>
            </a:r>
          </a:p>
          <a:p>
            <a:r>
              <a:rPr lang="cs-CZ" sz="2100" dirty="0"/>
              <a:t>Support </a:t>
            </a:r>
            <a:r>
              <a:rPr lang="cs-CZ" sz="2100" dirty="0" err="1"/>
              <a:t>for</a:t>
            </a:r>
            <a:r>
              <a:rPr lang="cs-CZ" sz="2100" dirty="0"/>
              <a:t> GPU </a:t>
            </a:r>
            <a:r>
              <a:rPr lang="cs-CZ" sz="2100" dirty="0" err="1"/>
              <a:t>acceleration</a:t>
            </a:r>
            <a:endParaRPr lang="en-US" sz="2100" dirty="0"/>
          </a:p>
        </p:txBody>
      </p:sp>
      <p:sp>
        <p:nvSpPr>
          <p:cNvPr id="5" name="Text Placeholder 4">
            <a:extLst>
              <a:ext uri="{FF2B5EF4-FFF2-40B4-BE49-F238E27FC236}">
                <a16:creationId xmlns:a16="http://schemas.microsoft.com/office/drawing/2014/main" id="{F1DCF086-F96F-4E83-ADE8-753DA463070D}"/>
              </a:ext>
            </a:extLst>
          </p:cNvPr>
          <p:cNvSpPr>
            <a:spLocks noGrp="1"/>
          </p:cNvSpPr>
          <p:nvPr>
            <p:ph type="body" sz="quarter" idx="10"/>
          </p:nvPr>
        </p:nvSpPr>
        <p:spPr/>
        <p:txBody>
          <a:bodyPr/>
          <a:lstStyle/>
          <a:p>
            <a:r>
              <a:rPr lang="cs-CZ" err="1"/>
              <a:t>Extracting</a:t>
            </a:r>
            <a:r>
              <a:rPr lang="cs-CZ"/>
              <a:t> </a:t>
            </a:r>
            <a:r>
              <a:rPr lang="cs-CZ" err="1"/>
              <a:t>features</a:t>
            </a:r>
            <a:r>
              <a:rPr lang="cs-CZ"/>
              <a:t> </a:t>
            </a:r>
            <a:r>
              <a:rPr lang="cs-CZ" err="1"/>
              <a:t>manually</a:t>
            </a:r>
            <a:r>
              <a:rPr lang="cs-CZ"/>
              <a:t>? </a:t>
            </a:r>
            <a:r>
              <a:rPr lang="cs-CZ" err="1"/>
              <a:t>Ugh</a:t>
            </a:r>
            <a:r>
              <a:rPr lang="cs-CZ"/>
              <a:t>!</a:t>
            </a:r>
            <a:endParaRPr lang="en-US"/>
          </a:p>
        </p:txBody>
      </p:sp>
      <p:sp>
        <p:nvSpPr>
          <p:cNvPr id="4" name="Title 3">
            <a:extLst>
              <a:ext uri="{FF2B5EF4-FFF2-40B4-BE49-F238E27FC236}">
                <a16:creationId xmlns:a16="http://schemas.microsoft.com/office/drawing/2014/main" id="{9782C305-7F39-4CFA-B593-77008EA1A13B}"/>
              </a:ext>
            </a:extLst>
          </p:cNvPr>
          <p:cNvSpPr>
            <a:spLocks noGrp="1"/>
          </p:cNvSpPr>
          <p:nvPr>
            <p:ph type="title"/>
          </p:nvPr>
        </p:nvSpPr>
        <p:spPr/>
        <p:txBody>
          <a:bodyPr/>
          <a:lstStyle/>
          <a:p>
            <a:r>
              <a:rPr lang="cs-CZ" err="1"/>
              <a:t>Deep</a:t>
            </a:r>
            <a:r>
              <a:rPr lang="cs-CZ"/>
              <a:t> learning in </a:t>
            </a:r>
            <a:r>
              <a:rPr lang="cs-CZ" err="1"/>
              <a:t>ML.nET</a:t>
            </a:r>
            <a:endParaRPr lang="en-US"/>
          </a:p>
        </p:txBody>
      </p:sp>
    </p:spTree>
    <p:extLst>
      <p:ext uri="{BB962C8B-B14F-4D97-AF65-F5344CB8AC3E}">
        <p14:creationId xmlns:p14="http://schemas.microsoft.com/office/powerpoint/2010/main" val="123872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6"/>
                                        </p:tgtEl>
                                        <p:attrNameLst>
                                          <p:attrName>style.visibility</p:attrName>
                                        </p:attrNameLst>
                                      </p:cBhvr>
                                      <p:to>
                                        <p:strVal val="visible"/>
                                      </p:to>
                                    </p:set>
                                    <p:animEffect transition="in" filter="fade">
                                      <p:cBhvr>
                                        <p:cTn id="27" dur="500"/>
                                        <p:tgtEl>
                                          <p:spTgt spid="6146"/>
                                        </p:tgtEl>
                                      </p:cBhvr>
                                    </p:animEffect>
                                  </p:childTnLst>
                                </p:cTn>
                              </p:par>
                              <p:par>
                                <p:cTn id="28" presetID="1" presetClass="entr" presetSubtype="0" fill="hold" nodeType="with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26BA7-4C5B-4AF0-9164-E7851771B2C5}"/>
              </a:ext>
            </a:extLst>
          </p:cNvPr>
          <p:cNvSpPr>
            <a:spLocks noGrp="1"/>
          </p:cNvSpPr>
          <p:nvPr>
            <p:ph type="body" sz="quarter" idx="10"/>
          </p:nvPr>
        </p:nvSpPr>
        <p:spPr/>
        <p:txBody>
          <a:bodyPr/>
          <a:lstStyle/>
          <a:p>
            <a:r>
              <a:rPr lang="cs-CZ"/>
              <a:t>DEMO</a:t>
            </a:r>
            <a:endParaRPr lang="en-US"/>
          </a:p>
        </p:txBody>
      </p:sp>
      <p:sp>
        <p:nvSpPr>
          <p:cNvPr id="3" name="Title 2">
            <a:extLst>
              <a:ext uri="{FF2B5EF4-FFF2-40B4-BE49-F238E27FC236}">
                <a16:creationId xmlns:a16="http://schemas.microsoft.com/office/drawing/2014/main" id="{70926893-BD7B-43D4-A087-C8A072C613FA}"/>
              </a:ext>
            </a:extLst>
          </p:cNvPr>
          <p:cNvSpPr>
            <a:spLocks noGrp="1"/>
          </p:cNvSpPr>
          <p:nvPr>
            <p:ph type="title"/>
          </p:nvPr>
        </p:nvSpPr>
        <p:spPr>
          <a:xfrm>
            <a:off x="465015" y="2773235"/>
            <a:ext cx="8219127" cy="903691"/>
          </a:xfrm>
        </p:spPr>
        <p:txBody>
          <a:bodyPr/>
          <a:lstStyle/>
          <a:p>
            <a:r>
              <a:rPr lang="cs-CZ" err="1"/>
              <a:t>Dnn</a:t>
            </a:r>
            <a:r>
              <a:rPr lang="cs-CZ"/>
              <a:t> Image </a:t>
            </a:r>
            <a:r>
              <a:rPr lang="cs-CZ" err="1"/>
              <a:t>classification</a:t>
            </a:r>
            <a:endParaRPr lang="en-US"/>
          </a:p>
        </p:txBody>
      </p:sp>
    </p:spTree>
    <p:extLst>
      <p:ext uri="{BB962C8B-B14F-4D97-AF65-F5344CB8AC3E}">
        <p14:creationId xmlns:p14="http://schemas.microsoft.com/office/powerpoint/2010/main" val="57186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225EEE8-2A00-4E34-8573-4AB093B2D6DF}"/>
              </a:ext>
            </a:extLst>
          </p:cNvPr>
          <p:cNvSpPr>
            <a:spLocks noGrp="1"/>
          </p:cNvSpPr>
          <p:nvPr>
            <p:ph type="body" sz="quarter" idx="14"/>
          </p:nvPr>
        </p:nvSpPr>
        <p:spPr>
          <a:xfrm>
            <a:off x="301228" y="2227491"/>
            <a:ext cx="8555832" cy="1980780"/>
          </a:xfrm>
        </p:spPr>
        <p:txBody>
          <a:bodyPr/>
          <a:lstStyle/>
          <a:p>
            <a:r>
              <a:rPr lang="cs-CZ" sz="2400" dirty="0" err="1"/>
              <a:t>Occam‘s</a:t>
            </a:r>
            <a:r>
              <a:rPr lang="cs-CZ" sz="2400" dirty="0"/>
              <a:t> </a:t>
            </a:r>
            <a:r>
              <a:rPr lang="cs-CZ" sz="2400" dirty="0" err="1"/>
              <a:t>razor</a:t>
            </a:r>
            <a:endParaRPr lang="cs-CZ" sz="2400" dirty="0"/>
          </a:p>
          <a:p>
            <a:r>
              <a:rPr lang="cs-CZ" sz="2400" dirty="0" err="1"/>
              <a:t>Normalize</a:t>
            </a:r>
            <a:r>
              <a:rPr lang="cs-CZ" sz="2400" dirty="0"/>
              <a:t> </a:t>
            </a:r>
            <a:r>
              <a:rPr lang="cs-CZ" sz="2400" dirty="0" err="1"/>
              <a:t>your</a:t>
            </a:r>
            <a:r>
              <a:rPr lang="cs-CZ" sz="2400" dirty="0"/>
              <a:t> data</a:t>
            </a:r>
          </a:p>
          <a:p>
            <a:r>
              <a:rPr lang="cs-CZ" sz="2400" dirty="0"/>
              <a:t>Balance </a:t>
            </a:r>
            <a:r>
              <a:rPr lang="cs-CZ" sz="2400" dirty="0" err="1"/>
              <a:t>your</a:t>
            </a:r>
            <a:r>
              <a:rPr lang="cs-CZ" sz="2400" dirty="0"/>
              <a:t> </a:t>
            </a:r>
            <a:r>
              <a:rPr lang="cs-CZ" sz="2400" dirty="0" err="1"/>
              <a:t>datasets</a:t>
            </a:r>
            <a:endParaRPr lang="cs-CZ" sz="2400" dirty="0"/>
          </a:p>
          <a:p>
            <a:r>
              <a:rPr lang="cs-CZ" sz="2400" dirty="0" err="1"/>
              <a:t>Strong</a:t>
            </a:r>
            <a:r>
              <a:rPr lang="cs-CZ" sz="2400" dirty="0"/>
              <a:t> </a:t>
            </a:r>
            <a:r>
              <a:rPr lang="cs-CZ" sz="2400" dirty="0" err="1"/>
              <a:t>classifier</a:t>
            </a:r>
            <a:r>
              <a:rPr lang="cs-CZ" sz="2400" dirty="0"/>
              <a:t> </a:t>
            </a:r>
            <a:r>
              <a:rPr lang="cs-CZ" sz="2400" dirty="0" err="1"/>
              <a:t>principle</a:t>
            </a:r>
            <a:endParaRPr lang="cs-CZ" sz="2400" dirty="0"/>
          </a:p>
          <a:p>
            <a:endParaRPr lang="cs-CZ" dirty="0"/>
          </a:p>
        </p:txBody>
      </p:sp>
      <p:sp>
        <p:nvSpPr>
          <p:cNvPr id="12" name="Text Placeholder 11">
            <a:extLst>
              <a:ext uri="{FF2B5EF4-FFF2-40B4-BE49-F238E27FC236}">
                <a16:creationId xmlns:a16="http://schemas.microsoft.com/office/drawing/2014/main" id="{2992A2C9-EF69-4AF5-B3F4-7FEDE1F6B228}"/>
              </a:ext>
            </a:extLst>
          </p:cNvPr>
          <p:cNvSpPr>
            <a:spLocks noGrp="1"/>
          </p:cNvSpPr>
          <p:nvPr>
            <p:ph type="body" sz="quarter" idx="10"/>
          </p:nvPr>
        </p:nvSpPr>
        <p:spPr/>
        <p:txBody>
          <a:bodyPr/>
          <a:lstStyle/>
          <a:p>
            <a:endParaRPr lang="en-US"/>
          </a:p>
        </p:txBody>
      </p:sp>
      <p:sp>
        <p:nvSpPr>
          <p:cNvPr id="11" name="Title 10">
            <a:extLst>
              <a:ext uri="{FF2B5EF4-FFF2-40B4-BE49-F238E27FC236}">
                <a16:creationId xmlns:a16="http://schemas.microsoft.com/office/drawing/2014/main" id="{5D0B41CC-A2FE-4BE9-BEEC-D30EBF02BFAA}"/>
              </a:ext>
            </a:extLst>
          </p:cNvPr>
          <p:cNvSpPr>
            <a:spLocks noGrp="1"/>
          </p:cNvSpPr>
          <p:nvPr>
            <p:ph type="title"/>
          </p:nvPr>
        </p:nvSpPr>
        <p:spPr/>
        <p:txBody>
          <a:bodyPr/>
          <a:lstStyle/>
          <a:p>
            <a:r>
              <a:rPr lang="cs-CZ" err="1"/>
              <a:t>Final</a:t>
            </a:r>
            <a:r>
              <a:rPr lang="cs-CZ"/>
              <a:t> </a:t>
            </a:r>
            <a:r>
              <a:rPr lang="cs-CZ" err="1"/>
              <a:t>devtips</a:t>
            </a:r>
            <a:endParaRPr lang="en-US"/>
          </a:p>
        </p:txBody>
      </p:sp>
      <p:pic>
        <p:nvPicPr>
          <p:cNvPr id="2050" name="Picture 2" descr="Výsledek obrázku pro occam's razor">
            <a:extLst>
              <a:ext uri="{FF2B5EF4-FFF2-40B4-BE49-F238E27FC236}">
                <a16:creationId xmlns:a16="http://schemas.microsoft.com/office/drawing/2014/main" id="{257B1F7A-F8B5-4950-BC83-C2882D428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32" r="12042"/>
          <a:stretch/>
        </p:blipFill>
        <p:spPr bwMode="auto">
          <a:xfrm>
            <a:off x="4244341" y="2073732"/>
            <a:ext cx="4598432" cy="350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76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4F4D920-A988-4B78-832E-B968E843085F}"/>
              </a:ext>
            </a:extLst>
          </p:cNvPr>
          <p:cNvSpPr>
            <a:spLocks noGrp="1"/>
          </p:cNvSpPr>
          <p:nvPr>
            <p:ph type="body" sz="quarter" idx="10"/>
          </p:nvPr>
        </p:nvSpPr>
        <p:spPr/>
        <p:txBody>
          <a:bodyPr/>
          <a:lstStyle/>
          <a:p>
            <a:r>
              <a:rPr lang="cs-CZ" dirty="0"/>
              <a:t>Video</a:t>
            </a:r>
            <a:endParaRPr lang="en-US" dirty="0"/>
          </a:p>
        </p:txBody>
      </p:sp>
      <p:sp>
        <p:nvSpPr>
          <p:cNvPr id="6" name="Title 5">
            <a:extLst>
              <a:ext uri="{FF2B5EF4-FFF2-40B4-BE49-F238E27FC236}">
                <a16:creationId xmlns:a16="http://schemas.microsoft.com/office/drawing/2014/main" id="{C1E857F6-333D-4995-AA62-16B0C88EA709}"/>
              </a:ext>
            </a:extLst>
          </p:cNvPr>
          <p:cNvSpPr>
            <a:spLocks noGrp="1"/>
          </p:cNvSpPr>
          <p:nvPr>
            <p:ph type="title"/>
          </p:nvPr>
        </p:nvSpPr>
        <p:spPr>
          <a:xfrm>
            <a:off x="465015" y="2773235"/>
            <a:ext cx="8219127" cy="903691"/>
          </a:xfrm>
        </p:spPr>
        <p:txBody>
          <a:bodyPr/>
          <a:lstStyle/>
          <a:p>
            <a:r>
              <a:rPr lang="cs-CZ" dirty="0"/>
              <a:t>RQA</a:t>
            </a:r>
            <a:endParaRPr lang="en-US" dirty="0"/>
          </a:p>
        </p:txBody>
      </p:sp>
    </p:spTree>
    <p:extLst>
      <p:ext uri="{BB962C8B-B14F-4D97-AF65-F5344CB8AC3E}">
        <p14:creationId xmlns:p14="http://schemas.microsoft.com/office/powerpoint/2010/main" val="2107474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23C479-11B2-495F-A309-FA058309B114}"/>
              </a:ext>
            </a:extLst>
          </p:cNvPr>
          <p:cNvSpPr>
            <a:spLocks noGrp="1"/>
          </p:cNvSpPr>
          <p:nvPr>
            <p:ph type="title"/>
          </p:nvPr>
        </p:nvSpPr>
        <p:spPr/>
        <p:txBody>
          <a:bodyPr/>
          <a:lstStyle/>
          <a:p>
            <a:r>
              <a:rPr lang="cs-CZ" err="1"/>
              <a:t>Want</a:t>
            </a:r>
            <a:r>
              <a:rPr lang="cs-CZ"/>
              <a:t> to </a:t>
            </a:r>
            <a:r>
              <a:rPr lang="cs-CZ" err="1"/>
              <a:t>be</a:t>
            </a:r>
            <a:r>
              <a:rPr lang="cs-CZ"/>
              <a:t> part </a:t>
            </a:r>
            <a:r>
              <a:rPr lang="cs-CZ" err="1"/>
              <a:t>of</a:t>
            </a:r>
            <a:r>
              <a:rPr lang="cs-CZ"/>
              <a:t> </a:t>
            </a:r>
            <a:r>
              <a:rPr lang="cs-CZ" err="1"/>
              <a:t>rqa</a:t>
            </a:r>
            <a:r>
              <a:rPr lang="cs-CZ"/>
              <a:t> team? </a:t>
            </a:r>
            <a:r>
              <a:rPr lang="cs-CZ" err="1"/>
              <a:t>Join</a:t>
            </a:r>
            <a:r>
              <a:rPr lang="cs-CZ"/>
              <a:t> </a:t>
            </a:r>
            <a:r>
              <a:rPr lang="cs-CZ" err="1"/>
              <a:t>us</a:t>
            </a:r>
            <a:r>
              <a:rPr lang="cs-CZ"/>
              <a:t>!</a:t>
            </a:r>
            <a:endParaRPr lang="en-US"/>
          </a:p>
        </p:txBody>
      </p:sp>
      <p:pic>
        <p:nvPicPr>
          <p:cNvPr id="22" name="Picture 21" descr="A close up of a sign&#10;&#10;Description automatically generated">
            <a:extLst>
              <a:ext uri="{FF2B5EF4-FFF2-40B4-BE49-F238E27FC236}">
                <a16:creationId xmlns:a16="http://schemas.microsoft.com/office/drawing/2014/main" id="{533B7DBB-C25C-4B01-BD2B-026E27FAA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719" y="2277904"/>
            <a:ext cx="1221707" cy="1221707"/>
          </a:xfrm>
          <a:prstGeom prst="rect">
            <a:avLst/>
          </a:prstGeom>
        </p:spPr>
      </p:pic>
      <p:pic>
        <p:nvPicPr>
          <p:cNvPr id="1028" name="Picture 4">
            <a:extLst>
              <a:ext uri="{FF2B5EF4-FFF2-40B4-BE49-F238E27FC236}">
                <a16:creationId xmlns:a16="http://schemas.microsoft.com/office/drawing/2014/main" id="{F1A7B6A4-8CBB-4557-A212-B7EEFE527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375" y="3690252"/>
            <a:ext cx="1383538" cy="13835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ýsledek obrázku pro nswag logo">
            <a:extLst>
              <a:ext uri="{FF2B5EF4-FFF2-40B4-BE49-F238E27FC236}">
                <a16:creationId xmlns:a16="http://schemas.microsoft.com/office/drawing/2014/main" id="{57D14B89-FA12-4270-817D-FD962F701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5712" y="3885325"/>
            <a:ext cx="1116869" cy="11168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ýsledek obrázku pro dotvvm logo">
            <a:extLst>
              <a:ext uri="{FF2B5EF4-FFF2-40B4-BE49-F238E27FC236}">
                <a16:creationId xmlns:a16="http://schemas.microsoft.com/office/drawing/2014/main" id="{418642DB-EBB4-4320-BE65-3E08611AC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109" y="3376699"/>
            <a:ext cx="1893545" cy="18935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ýsledek obrázku pro entity framework core">
            <a:extLst>
              <a:ext uri="{FF2B5EF4-FFF2-40B4-BE49-F238E27FC236}">
                <a16:creationId xmlns:a16="http://schemas.microsoft.com/office/drawing/2014/main" id="{77813012-2167-4B9B-B7F6-3076B5857D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5786" y="2160046"/>
            <a:ext cx="2179003" cy="13273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icture containing drawing&#10;&#10;Description automatically generated">
            <a:extLst>
              <a:ext uri="{FF2B5EF4-FFF2-40B4-BE49-F238E27FC236}">
                <a16:creationId xmlns:a16="http://schemas.microsoft.com/office/drawing/2014/main" id="{38082C0C-1AF5-4C71-B7AE-4220A21AE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4841" y="2277904"/>
            <a:ext cx="1221707" cy="1221707"/>
          </a:xfrm>
          <a:prstGeom prst="rect">
            <a:avLst/>
          </a:prstGeom>
        </p:spPr>
      </p:pic>
      <p:pic>
        <p:nvPicPr>
          <p:cNvPr id="1026" name="Picture 2" descr="Výsledek obrázku pro aspnetcore">
            <a:extLst>
              <a:ext uri="{FF2B5EF4-FFF2-40B4-BE49-F238E27FC236}">
                <a16:creationId xmlns:a16="http://schemas.microsoft.com/office/drawing/2014/main" id="{7184AD0B-492B-489D-A532-4184CFCDDC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7454" y="1757887"/>
            <a:ext cx="2127438" cy="2127438"/>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8">
            <a:extLst>
              <a:ext uri="{FF2B5EF4-FFF2-40B4-BE49-F238E27FC236}">
                <a16:creationId xmlns:a16="http://schemas.microsoft.com/office/drawing/2014/main" id="{8B0154A4-91ED-4F15-8256-174318585C6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91050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246B8E-A968-4B93-859F-26B4F3AA4344}"/>
              </a:ext>
            </a:extLst>
          </p:cNvPr>
          <p:cNvSpPr>
            <a:spLocks noGrp="1"/>
          </p:cNvSpPr>
          <p:nvPr>
            <p:ph type="body" sz="quarter" idx="11"/>
          </p:nvPr>
        </p:nvSpPr>
        <p:spPr/>
        <p:txBody>
          <a:bodyPr/>
          <a:lstStyle/>
          <a:p>
            <a:r>
              <a:rPr lang="cs-CZ"/>
              <a:t>Q&amp;A</a:t>
            </a:r>
            <a:endParaRPr lang="en-US"/>
          </a:p>
        </p:txBody>
      </p:sp>
    </p:spTree>
    <p:extLst>
      <p:ext uri="{BB962C8B-B14F-4D97-AF65-F5344CB8AC3E}">
        <p14:creationId xmlns:p14="http://schemas.microsoft.com/office/powerpoint/2010/main" val="2768177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F16BE49-A6A3-413A-8EA1-4CD7D12391EE}"/>
              </a:ext>
            </a:extLst>
          </p:cNvPr>
          <p:cNvSpPr>
            <a:spLocks noGrp="1"/>
          </p:cNvSpPr>
          <p:nvPr>
            <p:ph sz="quarter" idx="20"/>
          </p:nvPr>
        </p:nvSpPr>
        <p:spPr/>
        <p:txBody>
          <a:bodyPr/>
          <a:lstStyle/>
          <a:p>
            <a:r>
              <a:rPr lang="cs-CZ" sz="2100" dirty="0"/>
              <a:t> </a:t>
            </a:r>
            <a:r>
              <a:rPr lang="cs-CZ" sz="2100" dirty="0" err="1"/>
              <a:t>About</a:t>
            </a:r>
            <a:r>
              <a:rPr lang="cs-CZ" sz="2100" dirty="0"/>
              <a:t> ML.NET</a:t>
            </a:r>
          </a:p>
          <a:p>
            <a:r>
              <a:rPr lang="cs-CZ" sz="2100" dirty="0"/>
              <a:t> ML.NET </a:t>
            </a:r>
            <a:r>
              <a:rPr lang="cs-CZ" sz="2100" dirty="0" err="1"/>
              <a:t>Pipeline</a:t>
            </a:r>
            <a:endParaRPr lang="cs-CZ" sz="2100" dirty="0"/>
          </a:p>
          <a:p>
            <a:r>
              <a:rPr lang="cs-CZ" sz="2100" dirty="0"/>
              <a:t> Demo #1, Demo #2, Demo #3</a:t>
            </a:r>
          </a:p>
          <a:p>
            <a:r>
              <a:rPr lang="cs-CZ" sz="2100" dirty="0"/>
              <a:t> </a:t>
            </a:r>
            <a:r>
              <a:rPr lang="cs-CZ" sz="2100" dirty="0" err="1"/>
              <a:t>Deep</a:t>
            </a:r>
            <a:r>
              <a:rPr lang="cs-CZ" sz="2100" dirty="0"/>
              <a:t> learning and Demo #4</a:t>
            </a:r>
          </a:p>
          <a:p>
            <a:r>
              <a:rPr lang="cs-CZ" sz="2100" dirty="0"/>
              <a:t> </a:t>
            </a:r>
            <a:r>
              <a:rPr lang="cs-CZ" sz="2100" dirty="0" err="1"/>
              <a:t>Devtips</a:t>
            </a:r>
            <a:endParaRPr lang="en-US" sz="2100" dirty="0"/>
          </a:p>
        </p:txBody>
      </p:sp>
      <p:sp>
        <p:nvSpPr>
          <p:cNvPr id="8" name="Text Placeholder 7">
            <a:extLst>
              <a:ext uri="{FF2B5EF4-FFF2-40B4-BE49-F238E27FC236}">
                <a16:creationId xmlns:a16="http://schemas.microsoft.com/office/drawing/2014/main" id="{1B0F3012-8E36-47F8-8241-1C6E4332F96E}"/>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88843DF6-452C-4C49-B1BF-F1634DDB681E}"/>
              </a:ext>
            </a:extLst>
          </p:cNvPr>
          <p:cNvSpPr>
            <a:spLocks noGrp="1"/>
          </p:cNvSpPr>
          <p:nvPr>
            <p:ph type="title"/>
          </p:nvPr>
        </p:nvSpPr>
        <p:spPr/>
        <p:txBody>
          <a:bodyPr/>
          <a:lstStyle/>
          <a:p>
            <a:r>
              <a:rPr lang="cs-CZ" dirty="0" err="1"/>
              <a:t>What</a:t>
            </a:r>
            <a:r>
              <a:rPr lang="cs-CZ" dirty="0"/>
              <a:t> to </a:t>
            </a:r>
            <a:r>
              <a:rPr lang="cs-CZ" dirty="0" err="1"/>
              <a:t>expect</a:t>
            </a:r>
            <a:endParaRPr lang="en-US" dirty="0"/>
          </a:p>
        </p:txBody>
      </p:sp>
    </p:spTree>
    <p:extLst>
      <p:ext uri="{BB962C8B-B14F-4D97-AF65-F5344CB8AC3E}">
        <p14:creationId xmlns:p14="http://schemas.microsoft.com/office/powerpoint/2010/main" val="363414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1B54A8CD-E4EE-42CB-8D89-92F3F482FC59}"/>
              </a:ext>
            </a:extLst>
          </p:cNvPr>
          <p:cNvPicPr>
            <a:picLocks noGrp="1" noChangeAspect="1"/>
          </p:cNvPicPr>
          <p:nvPr>
            <p:ph sz="quarter" idx="24"/>
          </p:nvPr>
        </p:nvPicPr>
        <p:blipFill>
          <a:blip r:embed="rId2"/>
          <a:stretch>
            <a:fillRect/>
          </a:stretch>
        </p:blipFill>
        <p:spPr>
          <a:xfrm>
            <a:off x="575900" y="1418704"/>
            <a:ext cx="7905468" cy="4448375"/>
          </a:xfrm>
        </p:spPr>
      </p:pic>
      <p:sp>
        <p:nvSpPr>
          <p:cNvPr id="5" name="Text Placeholder 4">
            <a:extLst>
              <a:ext uri="{FF2B5EF4-FFF2-40B4-BE49-F238E27FC236}">
                <a16:creationId xmlns:a16="http://schemas.microsoft.com/office/drawing/2014/main" id="{6F9E292B-82C3-4029-87F7-C1B01487BDA3}"/>
              </a:ext>
            </a:extLst>
          </p:cNvPr>
          <p:cNvSpPr>
            <a:spLocks noGrp="1"/>
          </p:cNvSpPr>
          <p:nvPr>
            <p:ph type="body" sz="quarter" idx="10"/>
          </p:nvPr>
        </p:nvSpPr>
        <p:spPr>
          <a:xfrm>
            <a:off x="286940" y="990921"/>
            <a:ext cx="8555832" cy="732302"/>
          </a:xfrm>
        </p:spPr>
        <p:txBody>
          <a:bodyPr wrap="square" lIns="81000" tIns="54000" rIns="81000" bIns="54000" anchor="t">
            <a:spAutoFit/>
          </a:bodyPr>
          <a:lstStyle/>
          <a:p>
            <a:r>
              <a:rPr lang="en-US" dirty="0">
                <a:ea typeface="+mj-lt"/>
                <a:cs typeface="+mj-lt"/>
              </a:rPr>
              <a:t>PROGRAMMING THE UNPROGRAMMABLE</a:t>
            </a:r>
            <a:endParaRPr lang="en-US" b="0" dirty="0">
              <a:ea typeface="+mj-lt"/>
              <a:cs typeface="+mj-lt"/>
            </a:endParaRPr>
          </a:p>
          <a:p>
            <a:endParaRPr lang="en-US" dirty="0"/>
          </a:p>
        </p:txBody>
      </p:sp>
      <p:sp>
        <p:nvSpPr>
          <p:cNvPr id="6" name="Title 5">
            <a:extLst>
              <a:ext uri="{FF2B5EF4-FFF2-40B4-BE49-F238E27FC236}">
                <a16:creationId xmlns:a16="http://schemas.microsoft.com/office/drawing/2014/main" id="{C40BB453-04B8-4060-85CD-8CED898FBBF4}"/>
              </a:ext>
            </a:extLst>
          </p:cNvPr>
          <p:cNvSpPr>
            <a:spLocks noGrp="1"/>
          </p:cNvSpPr>
          <p:nvPr>
            <p:ph type="title"/>
          </p:nvPr>
        </p:nvSpPr>
        <p:spPr>
          <a:xfrm>
            <a:off x="301228" y="326073"/>
            <a:ext cx="8555832" cy="664848"/>
          </a:xfrm>
        </p:spPr>
        <p:txBody>
          <a:bodyPr wrap="square" lIns="67500" tIns="54000" rIns="81000" bIns="54000" anchor="t">
            <a:spAutoFit/>
          </a:bodyPr>
          <a:lstStyle/>
          <a:p>
            <a:r>
              <a:rPr lang="en-US"/>
              <a:t>The Goal of machine learning</a:t>
            </a:r>
          </a:p>
        </p:txBody>
      </p:sp>
    </p:spTree>
    <p:extLst>
      <p:ext uri="{BB962C8B-B14F-4D97-AF65-F5344CB8AC3E}">
        <p14:creationId xmlns:p14="http://schemas.microsoft.com/office/powerpoint/2010/main" val="582546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0673A7-217C-43DC-92FA-DBFE1A136DA6}"/>
              </a:ext>
            </a:extLst>
          </p:cNvPr>
          <p:cNvSpPr>
            <a:spLocks noGrp="1"/>
          </p:cNvSpPr>
          <p:nvPr>
            <p:ph sz="quarter" idx="19"/>
          </p:nvPr>
        </p:nvSpPr>
        <p:spPr>
          <a:xfrm>
            <a:off x="386953" y="2171700"/>
            <a:ext cx="5190887" cy="3181350"/>
          </a:xfrm>
        </p:spPr>
        <p:txBody>
          <a:bodyPr/>
          <a:lstStyle/>
          <a:p>
            <a:r>
              <a:rPr lang="cs-CZ" sz="2100" dirty="0"/>
              <a:t>Open-source</a:t>
            </a:r>
          </a:p>
          <a:p>
            <a:r>
              <a:rPr lang="cs-CZ" sz="2100" dirty="0" err="1"/>
              <a:t>Create</a:t>
            </a:r>
            <a:r>
              <a:rPr lang="cs-CZ" sz="2100" dirty="0"/>
              <a:t> and </a:t>
            </a:r>
            <a:r>
              <a:rPr lang="cs-CZ" sz="2100" dirty="0" err="1"/>
              <a:t>consume</a:t>
            </a:r>
            <a:r>
              <a:rPr lang="cs-CZ" sz="2100" dirty="0"/>
              <a:t> </a:t>
            </a:r>
            <a:r>
              <a:rPr lang="cs-CZ" sz="2100" dirty="0" err="1"/>
              <a:t>custom</a:t>
            </a:r>
            <a:r>
              <a:rPr lang="cs-CZ" sz="2100" dirty="0"/>
              <a:t> </a:t>
            </a:r>
            <a:r>
              <a:rPr lang="cs-CZ" sz="2100" dirty="0" err="1"/>
              <a:t>models</a:t>
            </a:r>
            <a:endParaRPr lang="cs-CZ" sz="2100" dirty="0"/>
          </a:p>
          <a:p>
            <a:r>
              <a:rPr lang="cs-CZ" sz="2100" dirty="0"/>
              <a:t>Import and use </a:t>
            </a:r>
            <a:r>
              <a:rPr lang="cs-CZ" sz="2100" dirty="0" err="1"/>
              <a:t>pre-trained</a:t>
            </a:r>
            <a:r>
              <a:rPr lang="cs-CZ" sz="2100" dirty="0"/>
              <a:t> </a:t>
            </a:r>
            <a:r>
              <a:rPr lang="cs-CZ" sz="2100" dirty="0" err="1"/>
              <a:t>Tensorflow</a:t>
            </a:r>
            <a:r>
              <a:rPr lang="cs-CZ" sz="2100" dirty="0"/>
              <a:t> and ONNX </a:t>
            </a:r>
            <a:r>
              <a:rPr lang="cs-CZ" sz="2100" dirty="0" err="1"/>
              <a:t>models</a:t>
            </a:r>
            <a:endParaRPr lang="cs-CZ" sz="2100" dirty="0"/>
          </a:p>
          <a:p>
            <a:r>
              <a:rPr lang="cs-CZ" sz="2100" dirty="0"/>
              <a:t>Online and </a:t>
            </a:r>
            <a:r>
              <a:rPr lang="cs-CZ" sz="2100" dirty="0" err="1"/>
              <a:t>offline</a:t>
            </a:r>
            <a:r>
              <a:rPr lang="cs-CZ" sz="2100" dirty="0"/>
              <a:t> </a:t>
            </a:r>
            <a:r>
              <a:rPr lang="cs-CZ" sz="2100" dirty="0" err="1"/>
              <a:t>scenarios</a:t>
            </a:r>
            <a:endParaRPr lang="cs-CZ" sz="2100" dirty="0"/>
          </a:p>
          <a:p>
            <a:pPr lvl="1"/>
            <a:r>
              <a:rPr lang="cs-CZ" sz="2100" dirty="0" err="1"/>
              <a:t>Including</a:t>
            </a:r>
            <a:r>
              <a:rPr lang="cs-CZ" sz="2100" dirty="0"/>
              <a:t> Azure </a:t>
            </a:r>
            <a:r>
              <a:rPr lang="cs-CZ" sz="2100" dirty="0" err="1"/>
              <a:t>Functions</a:t>
            </a:r>
            <a:endParaRPr lang="cs-CZ" sz="2100" dirty="0"/>
          </a:p>
          <a:p>
            <a:r>
              <a:rPr lang="cs-CZ" sz="2100" dirty="0" err="1"/>
              <a:t>Runs</a:t>
            </a:r>
            <a:r>
              <a:rPr lang="cs-CZ" sz="2100" dirty="0"/>
              <a:t> on Windows, Linux and macOS </a:t>
            </a:r>
            <a:r>
              <a:rPr lang="cs-CZ" sz="2100" dirty="0" err="1"/>
              <a:t>using</a:t>
            </a:r>
            <a:r>
              <a:rPr lang="cs-CZ" sz="2100" dirty="0"/>
              <a:t> .NET </a:t>
            </a:r>
            <a:r>
              <a:rPr lang="cs-CZ" sz="2100" dirty="0" err="1"/>
              <a:t>Core</a:t>
            </a:r>
            <a:endParaRPr lang="cs-CZ" sz="2100" dirty="0"/>
          </a:p>
          <a:p>
            <a:endParaRPr lang="cs-CZ" dirty="0"/>
          </a:p>
          <a:p>
            <a:endParaRPr lang="en-US" dirty="0"/>
          </a:p>
        </p:txBody>
      </p:sp>
      <p:sp>
        <p:nvSpPr>
          <p:cNvPr id="3" name="Text Placeholder 2">
            <a:extLst>
              <a:ext uri="{FF2B5EF4-FFF2-40B4-BE49-F238E27FC236}">
                <a16:creationId xmlns:a16="http://schemas.microsoft.com/office/drawing/2014/main" id="{85265357-76B8-46DA-B488-3E18AD0215AB}"/>
              </a:ext>
            </a:extLst>
          </p:cNvPr>
          <p:cNvSpPr>
            <a:spLocks noGrp="1"/>
          </p:cNvSpPr>
          <p:nvPr>
            <p:ph type="body" sz="quarter" idx="10"/>
          </p:nvPr>
        </p:nvSpPr>
        <p:spPr/>
        <p:txBody>
          <a:bodyPr/>
          <a:lstStyle/>
          <a:p>
            <a:r>
              <a:rPr lang="cs-CZ" err="1"/>
              <a:t>Its</a:t>
            </a:r>
            <a:r>
              <a:rPr lang="cs-CZ"/>
              <a:t> </a:t>
            </a:r>
            <a:r>
              <a:rPr lang="cs-CZ" err="1"/>
              <a:t>machine</a:t>
            </a:r>
            <a:r>
              <a:rPr lang="cs-CZ"/>
              <a:t> learning </a:t>
            </a:r>
            <a:r>
              <a:rPr lang="cs-CZ" err="1"/>
              <a:t>for</a:t>
            </a:r>
            <a:r>
              <a:rPr lang="cs-CZ"/>
              <a:t> .net, </a:t>
            </a:r>
            <a:r>
              <a:rPr lang="cs-CZ" err="1"/>
              <a:t>obviously</a:t>
            </a:r>
            <a:endParaRPr lang="en-US"/>
          </a:p>
        </p:txBody>
      </p:sp>
      <p:sp>
        <p:nvSpPr>
          <p:cNvPr id="4" name="Title 3">
            <a:extLst>
              <a:ext uri="{FF2B5EF4-FFF2-40B4-BE49-F238E27FC236}">
                <a16:creationId xmlns:a16="http://schemas.microsoft.com/office/drawing/2014/main" id="{1627238F-35F6-4D57-B0D6-5438AA8EE3B9}"/>
              </a:ext>
            </a:extLst>
          </p:cNvPr>
          <p:cNvSpPr>
            <a:spLocks noGrp="1"/>
          </p:cNvSpPr>
          <p:nvPr>
            <p:ph type="title"/>
          </p:nvPr>
        </p:nvSpPr>
        <p:spPr/>
        <p:txBody>
          <a:bodyPr/>
          <a:lstStyle/>
          <a:p>
            <a:r>
              <a:rPr lang="cs-CZ" dirty="0" err="1"/>
              <a:t>What</a:t>
            </a:r>
            <a:r>
              <a:rPr lang="cs-CZ" dirty="0"/>
              <a:t> </a:t>
            </a:r>
            <a:r>
              <a:rPr lang="cs-CZ" dirty="0" err="1"/>
              <a:t>is</a:t>
            </a:r>
            <a:r>
              <a:rPr lang="cs-CZ" dirty="0"/>
              <a:t> ML.NET</a:t>
            </a:r>
            <a:endParaRPr lang="en-US" dirty="0"/>
          </a:p>
        </p:txBody>
      </p:sp>
      <p:pic>
        <p:nvPicPr>
          <p:cNvPr id="5" name="Content Placeholder 4" descr="A picture containing drawing&#10;&#10;Description automatically generated">
            <a:extLst>
              <a:ext uri="{FF2B5EF4-FFF2-40B4-BE49-F238E27FC236}">
                <a16:creationId xmlns:a16="http://schemas.microsoft.com/office/drawing/2014/main" id="{5C9DFFA1-BAE9-42BE-B363-16BC0578558B}"/>
              </a:ext>
            </a:extLst>
          </p:cNvPr>
          <p:cNvPicPr>
            <a:picLocks noGrp="1" noChangeAspect="1"/>
          </p:cNvPicPr>
          <p:nvPr>
            <p:ph sz="quarter" idx="20"/>
          </p:nvPr>
        </p:nvPicPr>
        <p:blipFill>
          <a:blip r:embed="rId2">
            <a:extLst>
              <a:ext uri="{28A0092B-C50C-407E-A947-70E740481C1C}">
                <a14:useLocalDpi xmlns:a14="http://schemas.microsoft.com/office/drawing/2010/main" val="0"/>
              </a:ext>
            </a:extLst>
          </a:blip>
          <a:stretch>
            <a:fillRect/>
          </a:stretch>
        </p:blipFill>
        <p:spPr>
          <a:xfrm>
            <a:off x="5695831" y="2310765"/>
            <a:ext cx="2236470" cy="2236470"/>
          </a:xfrm>
        </p:spPr>
      </p:pic>
    </p:spTree>
    <p:extLst>
      <p:ext uri="{BB962C8B-B14F-4D97-AF65-F5344CB8AC3E}">
        <p14:creationId xmlns:p14="http://schemas.microsoft.com/office/powerpoint/2010/main" val="158468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76D0E4-4B03-4796-AE48-9E4EFEBBC8BD}"/>
              </a:ext>
            </a:extLst>
          </p:cNvPr>
          <p:cNvSpPr>
            <a:spLocks noGrp="1"/>
          </p:cNvSpPr>
          <p:nvPr>
            <p:ph sz="quarter" idx="20"/>
          </p:nvPr>
        </p:nvSpPr>
        <p:spPr/>
        <p:txBody>
          <a:bodyPr/>
          <a:lstStyle/>
          <a:p>
            <a:endParaRPr lang="en-US"/>
          </a:p>
        </p:txBody>
      </p:sp>
      <p:sp>
        <p:nvSpPr>
          <p:cNvPr id="3" name="Text Placeholder 2">
            <a:extLst>
              <a:ext uri="{FF2B5EF4-FFF2-40B4-BE49-F238E27FC236}">
                <a16:creationId xmlns:a16="http://schemas.microsoft.com/office/drawing/2014/main" id="{3D45E469-0BF8-4C2C-AB40-E33944F0BFC4}"/>
              </a:ext>
            </a:extLst>
          </p:cNvPr>
          <p:cNvSpPr>
            <a:spLocks noGrp="1"/>
          </p:cNvSpPr>
          <p:nvPr>
            <p:ph type="body" sz="quarter" idx="18"/>
          </p:nvPr>
        </p:nvSpPr>
        <p:spPr/>
        <p:txBody>
          <a:bodyPr/>
          <a:lstStyle/>
          <a:p>
            <a:endParaRPr lang="en-US"/>
          </a:p>
        </p:txBody>
      </p:sp>
      <p:sp>
        <p:nvSpPr>
          <p:cNvPr id="4" name="Content Placeholder 3">
            <a:extLst>
              <a:ext uri="{FF2B5EF4-FFF2-40B4-BE49-F238E27FC236}">
                <a16:creationId xmlns:a16="http://schemas.microsoft.com/office/drawing/2014/main" id="{BEF1C051-473D-4609-8905-DFB478AD422E}"/>
              </a:ext>
            </a:extLst>
          </p:cNvPr>
          <p:cNvSpPr>
            <a:spLocks noGrp="1"/>
          </p:cNvSpPr>
          <p:nvPr>
            <p:ph sz="quarter" idx="19"/>
          </p:nvPr>
        </p:nvSpPr>
        <p:spPr/>
        <p:txBody>
          <a:bodyPr/>
          <a:lstStyle/>
          <a:p>
            <a:r>
              <a:rPr lang="cs-CZ" err="1"/>
              <a:t>IDataView</a:t>
            </a:r>
            <a:endParaRPr lang="cs-CZ"/>
          </a:p>
          <a:p>
            <a:r>
              <a:rPr lang="cs-CZ" err="1"/>
              <a:t>IEstimator</a:t>
            </a:r>
            <a:endParaRPr lang="cs-CZ"/>
          </a:p>
          <a:p>
            <a:r>
              <a:rPr lang="cs-CZ" err="1"/>
              <a:t>ITransformer</a:t>
            </a:r>
            <a:endParaRPr lang="cs-CZ"/>
          </a:p>
        </p:txBody>
      </p:sp>
      <p:sp>
        <p:nvSpPr>
          <p:cNvPr id="5" name="Text Placeholder 4">
            <a:extLst>
              <a:ext uri="{FF2B5EF4-FFF2-40B4-BE49-F238E27FC236}">
                <a16:creationId xmlns:a16="http://schemas.microsoft.com/office/drawing/2014/main" id="{1FAE6EF1-0491-4D9B-B750-07B073174FFB}"/>
              </a:ext>
            </a:extLst>
          </p:cNvPr>
          <p:cNvSpPr>
            <a:spLocks noGrp="1"/>
          </p:cNvSpPr>
          <p:nvPr>
            <p:ph type="body" sz="quarter" idx="10"/>
          </p:nvPr>
        </p:nvSpPr>
        <p:spPr/>
        <p:txBody>
          <a:bodyPr/>
          <a:lstStyle/>
          <a:p>
            <a:endParaRPr lang="en-US"/>
          </a:p>
        </p:txBody>
      </p:sp>
      <p:sp>
        <p:nvSpPr>
          <p:cNvPr id="6" name="Title 5">
            <a:extLst>
              <a:ext uri="{FF2B5EF4-FFF2-40B4-BE49-F238E27FC236}">
                <a16:creationId xmlns:a16="http://schemas.microsoft.com/office/drawing/2014/main" id="{6789D4D2-A600-4A3F-8C42-3122F1AE5F58}"/>
              </a:ext>
            </a:extLst>
          </p:cNvPr>
          <p:cNvSpPr>
            <a:spLocks noGrp="1"/>
          </p:cNvSpPr>
          <p:nvPr>
            <p:ph type="title"/>
          </p:nvPr>
        </p:nvSpPr>
        <p:spPr/>
        <p:txBody>
          <a:bodyPr/>
          <a:lstStyle/>
          <a:p>
            <a:r>
              <a:rPr lang="cs-CZ" err="1"/>
              <a:t>Code</a:t>
            </a:r>
            <a:r>
              <a:rPr lang="cs-CZ"/>
              <a:t> </a:t>
            </a:r>
            <a:r>
              <a:rPr lang="cs-CZ" err="1"/>
              <a:t>workflow</a:t>
            </a:r>
            <a:endParaRPr lang="en-US"/>
          </a:p>
        </p:txBody>
      </p:sp>
      <p:pic>
        <p:nvPicPr>
          <p:cNvPr id="5122" name="Picture 2" descr="ML.NET application development flow including components for data generation, pipeline development, model training, model evaluation, and model usage">
            <a:extLst>
              <a:ext uri="{FF2B5EF4-FFF2-40B4-BE49-F238E27FC236}">
                <a16:creationId xmlns:a16="http://schemas.microsoft.com/office/drawing/2014/main" id="{6E285125-712D-48D3-B704-A5323338A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368" y="939000"/>
            <a:ext cx="3703679" cy="459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15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10" name="Group 9">
            <a:extLst>
              <a:ext uri="{FF2B5EF4-FFF2-40B4-BE49-F238E27FC236}">
                <a16:creationId xmlns:a16="http://schemas.microsoft.com/office/drawing/2014/main" id="{CB32DB3F-1A0A-406D-B00F-FF33EB7B78F7}"/>
              </a:ext>
            </a:extLst>
          </p:cNvPr>
          <p:cNvGrpSpPr/>
          <p:nvPr/>
        </p:nvGrpSpPr>
        <p:grpSpPr>
          <a:xfrm>
            <a:off x="386953" y="3389154"/>
            <a:ext cx="1266957" cy="760175"/>
            <a:chOff x="5449" y="1635548"/>
            <a:chExt cx="1689276" cy="1013566"/>
          </a:xfrm>
        </p:grpSpPr>
        <p:sp>
          <p:nvSpPr>
            <p:cNvPr id="11" name="Rectangle: Rounded Corners 10">
              <a:extLst>
                <a:ext uri="{FF2B5EF4-FFF2-40B4-BE49-F238E27FC236}">
                  <a16:creationId xmlns:a16="http://schemas.microsoft.com/office/drawing/2014/main" id="{3F30494B-6F37-4A54-8329-D3066CD5D2D9}"/>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EB179558-F2D1-4171-8255-14094C8AD2C8}"/>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dirty="0" err="1"/>
                <a:t>Raw</a:t>
              </a:r>
              <a:r>
                <a:rPr lang="cs-CZ" dirty="0"/>
                <a:t> </a:t>
              </a:r>
            </a:p>
            <a:p>
              <a:pPr algn="ctr" defTabSz="800100">
                <a:lnSpc>
                  <a:spcPct val="90000"/>
                </a:lnSpc>
                <a:spcBef>
                  <a:spcPct val="0"/>
                </a:spcBef>
                <a:spcAft>
                  <a:spcPct val="35000"/>
                </a:spcAft>
              </a:pPr>
              <a:r>
                <a:rPr lang="cs-CZ" dirty="0"/>
                <a:t>data</a:t>
              </a:r>
              <a:endParaRPr lang="en-US" dirty="0"/>
            </a:p>
          </p:txBody>
        </p:sp>
      </p:grpSp>
    </p:spTree>
    <p:extLst>
      <p:ext uri="{BB962C8B-B14F-4D97-AF65-F5344CB8AC3E}">
        <p14:creationId xmlns:p14="http://schemas.microsoft.com/office/powerpoint/2010/main" val="4070146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45" name="Group 44">
            <a:extLst>
              <a:ext uri="{FF2B5EF4-FFF2-40B4-BE49-F238E27FC236}">
                <a16:creationId xmlns:a16="http://schemas.microsoft.com/office/drawing/2014/main" id="{AEEC73AB-8DD3-457E-8FE2-D3C104A20679}"/>
              </a:ext>
            </a:extLst>
          </p:cNvPr>
          <p:cNvGrpSpPr/>
          <p:nvPr/>
        </p:nvGrpSpPr>
        <p:grpSpPr>
          <a:xfrm>
            <a:off x="386953" y="3389154"/>
            <a:ext cx="1266957" cy="760175"/>
            <a:chOff x="5449" y="1635548"/>
            <a:chExt cx="1689276" cy="1013566"/>
          </a:xfrm>
        </p:grpSpPr>
        <p:sp>
          <p:nvSpPr>
            <p:cNvPr id="46" name="Rectangle: Rounded Corners 45">
              <a:extLst>
                <a:ext uri="{FF2B5EF4-FFF2-40B4-BE49-F238E27FC236}">
                  <a16:creationId xmlns:a16="http://schemas.microsoft.com/office/drawing/2014/main" id="{4AFACFDD-63B5-42C4-AFE4-11B0C9D68280}"/>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7" name="Rectangle: Rounded Corners 4">
              <a:extLst>
                <a:ext uri="{FF2B5EF4-FFF2-40B4-BE49-F238E27FC236}">
                  <a16:creationId xmlns:a16="http://schemas.microsoft.com/office/drawing/2014/main" id="{81ED15DE-D026-48EA-B97A-ECB4D8699596}"/>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dirty="0" err="1"/>
                <a:t>Raw</a:t>
              </a:r>
              <a:r>
                <a:rPr lang="cs-CZ" dirty="0"/>
                <a:t> </a:t>
              </a:r>
            </a:p>
            <a:p>
              <a:pPr algn="ctr" defTabSz="800100">
                <a:lnSpc>
                  <a:spcPct val="90000"/>
                </a:lnSpc>
                <a:spcBef>
                  <a:spcPct val="0"/>
                </a:spcBef>
                <a:spcAft>
                  <a:spcPct val="35000"/>
                </a:spcAft>
              </a:pPr>
              <a:r>
                <a:rPr lang="cs-CZ" dirty="0"/>
                <a:t>data</a:t>
              </a:r>
              <a:endParaRPr lang="en-US" dirty="0"/>
            </a:p>
          </p:txBody>
        </p:sp>
      </p:grpSp>
      <p:grpSp>
        <p:nvGrpSpPr>
          <p:cNvPr id="48" name="Group 47">
            <a:extLst>
              <a:ext uri="{FF2B5EF4-FFF2-40B4-BE49-F238E27FC236}">
                <a16:creationId xmlns:a16="http://schemas.microsoft.com/office/drawing/2014/main" id="{46928D68-A76F-4C36-88F5-446572FCD34D}"/>
              </a:ext>
            </a:extLst>
          </p:cNvPr>
          <p:cNvGrpSpPr/>
          <p:nvPr/>
        </p:nvGrpSpPr>
        <p:grpSpPr>
          <a:xfrm>
            <a:off x="1780606" y="3612139"/>
            <a:ext cx="268595" cy="314205"/>
            <a:chOff x="1863653" y="1932861"/>
            <a:chExt cx="358126" cy="418940"/>
          </a:xfrm>
        </p:grpSpPr>
        <p:sp>
          <p:nvSpPr>
            <p:cNvPr id="49" name="Arrow: Right 48">
              <a:extLst>
                <a:ext uri="{FF2B5EF4-FFF2-40B4-BE49-F238E27FC236}">
                  <a16:creationId xmlns:a16="http://schemas.microsoft.com/office/drawing/2014/main" id="{D8476C61-1265-4E02-8A8A-5F2CECD2F746}"/>
                </a:ext>
              </a:extLst>
            </p:cNvPr>
            <p:cNvSpPr/>
            <p:nvPr/>
          </p:nvSpPr>
          <p:spPr>
            <a:xfrm>
              <a:off x="1863653"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0" name="Arrow: Right 6">
              <a:extLst>
                <a:ext uri="{FF2B5EF4-FFF2-40B4-BE49-F238E27FC236}">
                  <a16:creationId xmlns:a16="http://schemas.microsoft.com/office/drawing/2014/main" id="{B4643AE0-DE56-44D3-982E-57D5CB4FA1F0}"/>
                </a:ext>
              </a:extLst>
            </p:cNvPr>
            <p:cNvSpPr txBox="1"/>
            <p:nvPr/>
          </p:nvSpPr>
          <p:spPr>
            <a:xfrm>
              <a:off x="1863653"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51" name="Group 50">
            <a:extLst>
              <a:ext uri="{FF2B5EF4-FFF2-40B4-BE49-F238E27FC236}">
                <a16:creationId xmlns:a16="http://schemas.microsoft.com/office/drawing/2014/main" id="{BF03D04A-E587-4F05-B509-535A57CC1CB0}"/>
              </a:ext>
            </a:extLst>
          </p:cNvPr>
          <p:cNvGrpSpPr/>
          <p:nvPr/>
        </p:nvGrpSpPr>
        <p:grpSpPr>
          <a:xfrm>
            <a:off x="2160693" y="3389154"/>
            <a:ext cx="1266957" cy="760175"/>
            <a:chOff x="2370436" y="1635548"/>
            <a:chExt cx="1689276" cy="1013566"/>
          </a:xfrm>
        </p:grpSpPr>
        <p:sp>
          <p:nvSpPr>
            <p:cNvPr id="52" name="Rectangle: Rounded Corners 51">
              <a:extLst>
                <a:ext uri="{FF2B5EF4-FFF2-40B4-BE49-F238E27FC236}">
                  <a16:creationId xmlns:a16="http://schemas.microsoft.com/office/drawing/2014/main" id="{EE418F4F-1F6F-4B01-8C0F-8FC5BDE48A41}"/>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53" name="Rectangle: Rounded Corners 8">
              <a:extLst>
                <a:ext uri="{FF2B5EF4-FFF2-40B4-BE49-F238E27FC236}">
                  <a16:creationId xmlns:a16="http://schemas.microsoft.com/office/drawing/2014/main" id="{92BBE1BF-CA5E-47B7-8A09-2DB6EB2C3217}"/>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dirty="0" err="1"/>
                <a:t>Prepare</a:t>
              </a:r>
              <a:r>
                <a:rPr lang="cs-CZ" dirty="0"/>
                <a:t> data</a:t>
              </a:r>
              <a:endParaRPr lang="en-US" dirty="0"/>
            </a:p>
          </p:txBody>
        </p:sp>
      </p:grpSp>
    </p:spTree>
    <p:extLst>
      <p:ext uri="{BB962C8B-B14F-4D97-AF65-F5344CB8AC3E}">
        <p14:creationId xmlns:p14="http://schemas.microsoft.com/office/powerpoint/2010/main" val="3533918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6" name="Group 5">
            <a:extLst>
              <a:ext uri="{FF2B5EF4-FFF2-40B4-BE49-F238E27FC236}">
                <a16:creationId xmlns:a16="http://schemas.microsoft.com/office/drawing/2014/main" id="{7A63B770-7526-445B-8DAC-3DE3E4732ADE}"/>
              </a:ext>
            </a:extLst>
          </p:cNvPr>
          <p:cNvGrpSpPr/>
          <p:nvPr/>
        </p:nvGrpSpPr>
        <p:grpSpPr>
          <a:xfrm>
            <a:off x="386953" y="3389154"/>
            <a:ext cx="1266957" cy="760175"/>
            <a:chOff x="5449" y="1635548"/>
            <a:chExt cx="1689276" cy="1013566"/>
          </a:xfrm>
        </p:grpSpPr>
        <p:sp>
          <p:nvSpPr>
            <p:cNvPr id="19" name="Rectangle: Rounded Corners 18">
              <a:extLst>
                <a:ext uri="{FF2B5EF4-FFF2-40B4-BE49-F238E27FC236}">
                  <a16:creationId xmlns:a16="http://schemas.microsoft.com/office/drawing/2014/main" id="{FCB5079F-AE10-4847-A6D4-FE2E4932B125}"/>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96EE7DA6-E44C-47C0-B832-0BB47289ACEF}"/>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dirty="0" err="1"/>
                <a:t>Raw</a:t>
              </a:r>
              <a:r>
                <a:rPr lang="cs-CZ" dirty="0"/>
                <a:t> </a:t>
              </a:r>
            </a:p>
            <a:p>
              <a:pPr algn="ctr" defTabSz="800100">
                <a:lnSpc>
                  <a:spcPct val="90000"/>
                </a:lnSpc>
                <a:spcBef>
                  <a:spcPct val="0"/>
                </a:spcBef>
                <a:spcAft>
                  <a:spcPct val="35000"/>
                </a:spcAft>
              </a:pPr>
              <a:r>
                <a:rPr lang="cs-CZ" dirty="0"/>
                <a:t>data</a:t>
              </a:r>
              <a:endParaRPr lang="en-US" dirty="0"/>
            </a:p>
          </p:txBody>
        </p:sp>
      </p:grpSp>
      <p:grpSp>
        <p:nvGrpSpPr>
          <p:cNvPr id="7" name="Group 6">
            <a:extLst>
              <a:ext uri="{FF2B5EF4-FFF2-40B4-BE49-F238E27FC236}">
                <a16:creationId xmlns:a16="http://schemas.microsoft.com/office/drawing/2014/main" id="{B5DC1A1D-FB42-4C98-91D7-6BBC0BCBF254}"/>
              </a:ext>
            </a:extLst>
          </p:cNvPr>
          <p:cNvGrpSpPr/>
          <p:nvPr/>
        </p:nvGrpSpPr>
        <p:grpSpPr>
          <a:xfrm>
            <a:off x="1780606" y="3612139"/>
            <a:ext cx="268595" cy="314205"/>
            <a:chOff x="1863653" y="1932861"/>
            <a:chExt cx="358126" cy="418940"/>
          </a:xfrm>
        </p:grpSpPr>
        <p:sp>
          <p:nvSpPr>
            <p:cNvPr id="17" name="Arrow: Right 16">
              <a:extLst>
                <a:ext uri="{FF2B5EF4-FFF2-40B4-BE49-F238E27FC236}">
                  <a16:creationId xmlns:a16="http://schemas.microsoft.com/office/drawing/2014/main" id="{32AFC393-1A3D-493F-A0DE-AC1EEEEAFB6E}"/>
                </a:ext>
              </a:extLst>
            </p:cNvPr>
            <p:cNvSpPr/>
            <p:nvPr/>
          </p:nvSpPr>
          <p:spPr>
            <a:xfrm>
              <a:off x="1863653"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8" name="Arrow: Right 6">
              <a:extLst>
                <a:ext uri="{FF2B5EF4-FFF2-40B4-BE49-F238E27FC236}">
                  <a16:creationId xmlns:a16="http://schemas.microsoft.com/office/drawing/2014/main" id="{324A1436-A314-4041-B9E7-160CEC0DDBEF}"/>
                </a:ext>
              </a:extLst>
            </p:cNvPr>
            <p:cNvSpPr txBox="1"/>
            <p:nvPr/>
          </p:nvSpPr>
          <p:spPr>
            <a:xfrm>
              <a:off x="1863653"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8" name="Group 7">
            <a:extLst>
              <a:ext uri="{FF2B5EF4-FFF2-40B4-BE49-F238E27FC236}">
                <a16:creationId xmlns:a16="http://schemas.microsoft.com/office/drawing/2014/main" id="{A0E3F319-CD5F-449C-A3E2-395B6F00C210}"/>
              </a:ext>
            </a:extLst>
          </p:cNvPr>
          <p:cNvGrpSpPr/>
          <p:nvPr/>
        </p:nvGrpSpPr>
        <p:grpSpPr>
          <a:xfrm>
            <a:off x="2160693" y="3389154"/>
            <a:ext cx="1266957" cy="760175"/>
            <a:chOff x="2370436" y="1635548"/>
            <a:chExt cx="1689276" cy="1013566"/>
          </a:xfrm>
        </p:grpSpPr>
        <p:sp>
          <p:nvSpPr>
            <p:cNvPr id="15" name="Rectangle: Rounded Corners 14">
              <a:extLst>
                <a:ext uri="{FF2B5EF4-FFF2-40B4-BE49-F238E27FC236}">
                  <a16:creationId xmlns:a16="http://schemas.microsoft.com/office/drawing/2014/main" id="{C6C45B12-6018-4706-ACDE-090653D59797}"/>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16" name="Rectangle: Rounded Corners 8">
              <a:extLst>
                <a:ext uri="{FF2B5EF4-FFF2-40B4-BE49-F238E27FC236}">
                  <a16:creationId xmlns:a16="http://schemas.microsoft.com/office/drawing/2014/main" id="{36063C63-0880-401F-9754-F5B56EEEF925}"/>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dirty="0" err="1"/>
                <a:t>Prepare</a:t>
              </a:r>
              <a:r>
                <a:rPr lang="cs-CZ" dirty="0"/>
                <a:t> data</a:t>
              </a:r>
              <a:endParaRPr lang="en-US" dirty="0"/>
            </a:p>
          </p:txBody>
        </p:sp>
      </p:grpSp>
      <p:grpSp>
        <p:nvGrpSpPr>
          <p:cNvPr id="9" name="Group 8">
            <a:extLst>
              <a:ext uri="{FF2B5EF4-FFF2-40B4-BE49-F238E27FC236}">
                <a16:creationId xmlns:a16="http://schemas.microsoft.com/office/drawing/2014/main" id="{4B8F48B0-1FDB-4477-8F66-8C51A8F143CD}"/>
              </a:ext>
            </a:extLst>
          </p:cNvPr>
          <p:cNvGrpSpPr/>
          <p:nvPr/>
        </p:nvGrpSpPr>
        <p:grpSpPr>
          <a:xfrm>
            <a:off x="3554347" y="3612139"/>
            <a:ext cx="268595" cy="314205"/>
            <a:chOff x="4228641" y="1932861"/>
            <a:chExt cx="358126" cy="418940"/>
          </a:xfrm>
        </p:grpSpPr>
        <p:sp>
          <p:nvSpPr>
            <p:cNvPr id="13" name="Arrow: Right 12">
              <a:extLst>
                <a:ext uri="{FF2B5EF4-FFF2-40B4-BE49-F238E27FC236}">
                  <a16:creationId xmlns:a16="http://schemas.microsoft.com/office/drawing/2014/main" id="{29384371-CB67-4918-ACC7-A284295BD060}"/>
                </a:ext>
              </a:extLst>
            </p:cNvPr>
            <p:cNvSpPr/>
            <p:nvPr/>
          </p:nvSpPr>
          <p:spPr>
            <a:xfrm>
              <a:off x="4228641"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4646343"/>
                <a:satOff val="-6155"/>
                <a:lumOff val="-458"/>
                <a:alphaOff val="0"/>
              </a:schemeClr>
            </a:fillRef>
            <a:effectRef idx="0">
              <a:schemeClr val="accent4">
                <a:hueOff val="4646343"/>
                <a:satOff val="-6155"/>
                <a:lumOff val="-458"/>
                <a:alphaOff val="0"/>
              </a:schemeClr>
            </a:effectRef>
            <a:fontRef idx="minor">
              <a:schemeClr val="lt1"/>
            </a:fontRef>
          </p:style>
        </p:sp>
        <p:sp>
          <p:nvSpPr>
            <p:cNvPr id="14" name="Arrow: Right 10">
              <a:extLst>
                <a:ext uri="{FF2B5EF4-FFF2-40B4-BE49-F238E27FC236}">
                  <a16:creationId xmlns:a16="http://schemas.microsoft.com/office/drawing/2014/main" id="{438D086C-CFFD-47E3-8F8F-D042C65068D9}"/>
                </a:ext>
              </a:extLst>
            </p:cNvPr>
            <p:cNvSpPr txBox="1"/>
            <p:nvPr/>
          </p:nvSpPr>
          <p:spPr>
            <a:xfrm>
              <a:off x="4228641"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413">
                <a:lnSpc>
                  <a:spcPct val="90000"/>
                </a:lnSpc>
                <a:spcBef>
                  <a:spcPct val="0"/>
                </a:spcBef>
                <a:spcAft>
                  <a:spcPct val="35000"/>
                </a:spcAft>
              </a:pPr>
              <a:endParaRPr lang="en-US" sz="1425"/>
            </a:p>
          </p:txBody>
        </p:sp>
      </p:grpSp>
      <p:grpSp>
        <p:nvGrpSpPr>
          <p:cNvPr id="10" name="Group 9">
            <a:extLst>
              <a:ext uri="{FF2B5EF4-FFF2-40B4-BE49-F238E27FC236}">
                <a16:creationId xmlns:a16="http://schemas.microsoft.com/office/drawing/2014/main" id="{590AE24D-4367-44DB-BE81-D4B1ABB47608}"/>
              </a:ext>
            </a:extLst>
          </p:cNvPr>
          <p:cNvGrpSpPr/>
          <p:nvPr/>
        </p:nvGrpSpPr>
        <p:grpSpPr>
          <a:xfrm>
            <a:off x="3934434" y="3389154"/>
            <a:ext cx="1266957" cy="760175"/>
            <a:chOff x="4735424" y="1635548"/>
            <a:chExt cx="1689276" cy="1013566"/>
          </a:xfrm>
        </p:grpSpPr>
        <p:sp>
          <p:nvSpPr>
            <p:cNvPr id="11" name="Rectangle: Rounded Corners 10">
              <a:extLst>
                <a:ext uri="{FF2B5EF4-FFF2-40B4-BE49-F238E27FC236}">
                  <a16:creationId xmlns:a16="http://schemas.microsoft.com/office/drawing/2014/main" id="{D354413A-7814-4DB5-81D0-4B250C1AE619}"/>
                </a:ext>
              </a:extLst>
            </p:cNvPr>
            <p:cNvSpPr/>
            <p:nvPr/>
          </p:nvSpPr>
          <p:spPr>
            <a:xfrm>
              <a:off x="4735424" y="1635548"/>
              <a:ext cx="1689276" cy="1013566"/>
            </a:xfrm>
            <a:prstGeom prst="roundRect">
              <a:avLst>
                <a:gd name="adj" fmla="val 10000"/>
              </a:avLst>
            </a:prstGeom>
          </p:spPr>
          <p:style>
            <a:lnRef idx="2">
              <a:schemeClr val="lt1">
                <a:hueOff val="0"/>
                <a:satOff val="0"/>
                <a:lumOff val="0"/>
                <a:alphaOff val="0"/>
              </a:schemeClr>
            </a:lnRef>
            <a:fillRef idx="1">
              <a:schemeClr val="accent4">
                <a:hueOff val="6969515"/>
                <a:satOff val="-9233"/>
                <a:lumOff val="-686"/>
                <a:alphaOff val="0"/>
              </a:schemeClr>
            </a:fillRef>
            <a:effectRef idx="0">
              <a:schemeClr val="accent4">
                <a:hueOff val="6969515"/>
                <a:satOff val="-9233"/>
                <a:lumOff val="-686"/>
                <a:alphaOff val="0"/>
              </a:schemeClr>
            </a:effectRef>
            <a:fontRef idx="minor">
              <a:schemeClr val="lt1"/>
            </a:fontRef>
          </p:style>
        </p:sp>
        <p:sp>
          <p:nvSpPr>
            <p:cNvPr id="12" name="Rectangle: Rounded Corners 12">
              <a:extLst>
                <a:ext uri="{FF2B5EF4-FFF2-40B4-BE49-F238E27FC236}">
                  <a16:creationId xmlns:a16="http://schemas.microsoft.com/office/drawing/2014/main" id="{3101C158-8360-4B52-8316-6CF59CAA9A80}"/>
                </a:ext>
              </a:extLst>
            </p:cNvPr>
            <p:cNvSpPr txBox="1"/>
            <p:nvPr/>
          </p:nvSpPr>
          <p:spPr>
            <a:xfrm>
              <a:off x="4765110"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cs-CZ" err="1"/>
                <a:t>Train</a:t>
              </a:r>
              <a:r>
                <a:rPr lang="cs-CZ"/>
                <a:t> model</a:t>
              </a:r>
              <a:endParaRPr lang="en-US"/>
            </a:p>
          </p:txBody>
        </p:sp>
      </p:grpSp>
    </p:spTree>
    <p:extLst>
      <p:ext uri="{BB962C8B-B14F-4D97-AF65-F5344CB8AC3E}">
        <p14:creationId xmlns:p14="http://schemas.microsoft.com/office/powerpoint/2010/main" val="282925038"/>
      </p:ext>
    </p:extLst>
  </p:cSld>
  <p:clrMapOvr>
    <a:masterClrMapping/>
  </p:clrMapOvr>
</p:sld>
</file>

<file path=ppt/theme/theme1.xml><?xml version="1.0" encoding="utf-8"?>
<a:theme xmlns:a="http://schemas.openxmlformats.org/drawingml/2006/main" name="Divider slides background 1">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E9D84D2D-7A7D-4A75-B924-DA6807AF0257}"/>
    </a:ext>
  </a:extLst>
</a:theme>
</file>

<file path=ppt/theme/theme10.xml><?xml version="1.0" encoding="utf-8"?>
<a:theme xmlns:a="http://schemas.openxmlformats.org/drawingml/2006/main" name="APPLIED RESEARCH">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8FE8CB98-42F8-4501-8A5E-C04C2F8B56C2}"/>
    </a:ext>
  </a:extLst>
</a:theme>
</file>

<file path=ppt/theme/theme11.xml><?xml version="1.0" encoding="utf-8"?>
<a:theme xmlns:a="http://schemas.openxmlformats.org/drawingml/2006/main" name="IOTA">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FDF45A4C-0983-4308-BE2E-426D533CC6EA}"/>
    </a:ext>
  </a:extLst>
</a:theme>
</file>

<file path=ppt/theme/theme12.xml><?xml version="1.0" encoding="utf-8"?>
<a:theme xmlns:a="http://schemas.openxmlformats.org/drawingml/2006/main" name="LABS">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4C5D8D18-15CA-47C9-B539-EC284C53BAC4}"/>
    </a:ext>
  </a:extLst>
</a:theme>
</file>

<file path=ppt/theme/theme13.xml><?xml version="1.0" encoding="utf-8"?>
<a:theme xmlns:a="http://schemas.openxmlformats.org/drawingml/2006/main" name="EDU">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7C0F0A07-968D-4811-893C-17DDACB3F0D0}"/>
    </a:ext>
  </a:extLst>
</a:theme>
</file>

<file path=ppt/theme/theme14.xml><?xml version="1.0" encoding="utf-8"?>
<a:theme xmlns:a="http://schemas.openxmlformats.org/drawingml/2006/main" name="CLERBO">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EF9FF089-A2FD-4552-A0F5-BC25500EE09B}"/>
    </a:ext>
  </a:extLst>
</a:theme>
</file>

<file path=ppt/theme/theme15.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r slides background 2">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22E4FE28-270F-465A-A599-8C103E572795}"/>
    </a:ext>
  </a:extLst>
</a:theme>
</file>

<file path=ppt/theme/theme3.xml><?xml version="1.0" encoding="utf-8"?>
<a:theme xmlns:a="http://schemas.openxmlformats.org/drawingml/2006/main" name="Divider slides background 3">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B2382BD4-5C00-4979-BEE6-3F4A5CAA4CD4}"/>
    </a:ext>
  </a:extLst>
</a:theme>
</file>

<file path=ppt/theme/theme4.xml><?xml version="1.0" encoding="utf-8"?>
<a:theme xmlns:a="http://schemas.openxmlformats.org/drawingml/2006/main" name="Divider slides background 4">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4B2C5AF1-99D4-442D-A407-98D2BB7776C6}"/>
    </a:ext>
  </a:extLst>
</a:theme>
</file>

<file path=ppt/theme/theme5.xml><?xml version="1.0" encoding="utf-8"?>
<a:theme xmlns:a="http://schemas.openxmlformats.org/drawingml/2006/main" name="Content - confidential">
  <a:themeElements>
    <a:clrScheme name="Y Soft">
      <a:dk1>
        <a:srgbClr val="FF66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D7426825-53E1-462D-B225-2AB91B068FF2}"/>
    </a:ext>
  </a:extLst>
</a:theme>
</file>

<file path=ppt/theme/theme6.xml><?xml version="1.0" encoding="utf-8"?>
<a:theme xmlns:a="http://schemas.openxmlformats.org/drawingml/2006/main" name="Content - public">
  <a:themeElements>
    <a:clrScheme name="Y Soft">
      <a:dk1>
        <a:srgbClr val="FF66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207961A2-A9E8-4A40-AB52-E03B9E9507EA}"/>
    </a:ext>
  </a:extLst>
</a:theme>
</file>

<file path=ppt/theme/theme7.xml><?xml version="1.0" encoding="utf-8"?>
<a:theme xmlns:a="http://schemas.openxmlformats.org/drawingml/2006/main" name="SAFEQ">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89C00002-E9E6-4655-8B7A-FD185FC4DE54}"/>
    </a:ext>
  </a:extLst>
</a:theme>
</file>

<file path=ppt/theme/theme8.xml><?xml version="1.0" encoding="utf-8"?>
<a:theme xmlns:a="http://schemas.openxmlformats.org/drawingml/2006/main" name="BE3D">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692E3898-781F-47E3-9130-075F32BE6566}"/>
    </a:ext>
  </a:extLst>
</a:theme>
</file>

<file path=ppt/theme/theme9.xml><?xml version="1.0" encoding="utf-8"?>
<a:theme xmlns:a="http://schemas.openxmlformats.org/drawingml/2006/main" name="VENTURES">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7BF3B998-832B-43A1-BAEC-86E07886922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A2223FB25914934489AC5D0669743643" ma:contentTypeVersion="7" ma:contentTypeDescription="Vytvoří nový dokument" ma:contentTypeScope="" ma:versionID="5b8a51ed45d651303bc567fa3c15ff79">
  <xsd:schema xmlns:xsd="http://www.w3.org/2001/XMLSchema" xmlns:xs="http://www.w3.org/2001/XMLSchema" xmlns:p="http://schemas.microsoft.com/office/2006/metadata/properties" xmlns:ns3="8abce7ba-f073-43bb-b89b-e96afbee866e" xmlns:ns4="6703dd1e-41bc-4045-842c-3e12d683722d" targetNamespace="http://schemas.microsoft.com/office/2006/metadata/properties" ma:root="true" ma:fieldsID="3f8312dc0133f6e536ff9eb68ff8a488" ns3:_="" ns4:_="">
    <xsd:import namespace="8abce7ba-f073-43bb-b89b-e96afbee866e"/>
    <xsd:import namespace="6703dd1e-41bc-4045-842c-3e12d683722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bce7ba-f073-43bb-b89b-e96afbee86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03dd1e-41bc-4045-842c-3e12d683722d" elementFormDefault="qualified">
    <xsd:import namespace="http://schemas.microsoft.com/office/2006/documentManagement/types"/>
    <xsd:import namespace="http://schemas.microsoft.com/office/infopath/2007/PartnerControls"/>
    <xsd:element name="SharedWithUsers" ma:index="10"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dílené s podrobnostmi" ma:internalName="SharedWithDetails" ma:readOnly="true">
      <xsd:simpleType>
        <xsd:restriction base="dms:Note">
          <xsd:maxLength value="255"/>
        </xsd:restriction>
      </xsd:simpleType>
    </xsd:element>
    <xsd:element name="SharingHintHash" ma:index="12" nillable="true" ma:displayName="Hodnota hash upozornění na sdílení"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A80A7A-E9EB-48D4-A069-DDB08FAB1A13}">
  <ds:schemaRefs>
    <ds:schemaRef ds:uri="8abce7ba-f073-43bb-b89b-e96afbee866e"/>
    <ds:schemaRef ds:uri="http://schemas.openxmlformats.org/package/2006/metadata/core-properties"/>
    <ds:schemaRef ds:uri="http://purl.org/dc/dcmitype/"/>
    <ds:schemaRef ds:uri="http://www.w3.org/XML/1998/namespace"/>
    <ds:schemaRef ds:uri="6703dd1e-41bc-4045-842c-3e12d683722d"/>
    <ds:schemaRef ds:uri="http://purl.org/dc/terms/"/>
    <ds:schemaRef ds:uri="http://schemas.microsoft.com/office/2006/metadata/properties"/>
    <ds:schemaRef ds:uri="http://purl.org/dc/elements/1.1/"/>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18050C99-6667-4B7E-97B8-7B4EE3BE5019}">
  <ds:schemaRefs>
    <ds:schemaRef ds:uri="http://schemas.microsoft.com/sharepoint/v3/contenttype/forms"/>
  </ds:schemaRefs>
</ds:datastoreItem>
</file>

<file path=customXml/itemProps3.xml><?xml version="1.0" encoding="utf-8"?>
<ds:datastoreItem xmlns:ds="http://schemas.openxmlformats.org/officeDocument/2006/customXml" ds:itemID="{46AB3DCF-8947-4EDC-9D03-CE3DE6B30A88}">
  <ds:schemaRefs>
    <ds:schemaRef ds:uri="6703dd1e-41bc-4045-842c-3e12d683722d"/>
    <ds:schemaRef ds:uri="8abce7ba-f073-43bb-b89b-e96afbee86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YSOFT_template_2018 (1)</Template>
  <TotalTime>1196</TotalTime>
  <Words>462</Words>
  <Application>Microsoft Office PowerPoint</Application>
  <PresentationFormat>On-screen Show (4:3)</PresentationFormat>
  <Paragraphs>140</Paragraphs>
  <Slides>29</Slides>
  <Notes>2</Notes>
  <HiddenSlides>1</HiddenSlides>
  <MMClips>0</MMClips>
  <ScaleCrop>false</ScaleCrop>
  <HeadingPairs>
    <vt:vector size="6" baseType="variant">
      <vt:variant>
        <vt:lpstr>Fonts Used</vt:lpstr>
      </vt:variant>
      <vt:variant>
        <vt:i4>3</vt:i4>
      </vt:variant>
      <vt:variant>
        <vt:lpstr>Theme</vt:lpstr>
      </vt:variant>
      <vt:variant>
        <vt:i4>14</vt:i4>
      </vt:variant>
      <vt:variant>
        <vt:lpstr>Slide Titles</vt:lpstr>
      </vt:variant>
      <vt:variant>
        <vt:i4>29</vt:i4>
      </vt:variant>
    </vt:vector>
  </HeadingPairs>
  <TitlesOfParts>
    <vt:vector size="46" baseType="lpstr">
      <vt:lpstr>Y Soft</vt:lpstr>
      <vt:lpstr>Arial</vt:lpstr>
      <vt:lpstr>Calibri</vt:lpstr>
      <vt:lpstr>Divider slides background 1</vt:lpstr>
      <vt:lpstr>Divider slides background 2</vt:lpstr>
      <vt:lpstr>Divider slides background 3</vt:lpstr>
      <vt:lpstr>Divider slides background 4</vt:lpstr>
      <vt:lpstr>Content - confidential</vt:lpstr>
      <vt:lpstr>Content - public</vt:lpstr>
      <vt:lpstr>SAFEQ</vt:lpstr>
      <vt:lpstr>BE3D</vt:lpstr>
      <vt:lpstr>VENTURES</vt:lpstr>
      <vt:lpstr>APPLIED RESEARCH</vt:lpstr>
      <vt:lpstr>IOTA</vt:lpstr>
      <vt:lpstr>LABS</vt:lpstr>
      <vt:lpstr>EDU</vt:lpstr>
      <vt:lpstr>CLERBO</vt:lpstr>
      <vt:lpstr>ML.NET &amp; .NET Core</vt:lpstr>
      <vt:lpstr>About me</vt:lpstr>
      <vt:lpstr>What to expect</vt:lpstr>
      <vt:lpstr>The Goal of machine learning</vt:lpstr>
      <vt:lpstr>What is ML.NET</vt:lpstr>
      <vt:lpstr>Code workflow</vt:lpstr>
      <vt:lpstr>ML.NET Pipeline</vt:lpstr>
      <vt:lpstr>ML.NET Pipeline</vt:lpstr>
      <vt:lpstr>ML.NET Pipeline</vt:lpstr>
      <vt:lpstr>ML.NET Pipeline</vt:lpstr>
      <vt:lpstr>ML.NET Pipeline</vt:lpstr>
      <vt:lpstr>What are raw data?</vt:lpstr>
      <vt:lpstr>Data preparation </vt:lpstr>
      <vt:lpstr>What can you train?</vt:lpstr>
      <vt:lpstr>Metrics, metrics, metrics </vt:lpstr>
      <vt:lpstr>Consume it!</vt:lpstr>
      <vt:lpstr>Spam detector</vt:lpstr>
      <vt:lpstr>ML.NET Pipeline</vt:lpstr>
      <vt:lpstr>AUTOML</vt:lpstr>
      <vt:lpstr>AUTOML</vt:lpstr>
      <vt:lpstr>End-to-end automl</vt:lpstr>
      <vt:lpstr>More automl</vt:lpstr>
      <vt:lpstr>More automl</vt:lpstr>
      <vt:lpstr>Deep learning in ML.nET</vt:lpstr>
      <vt:lpstr>Dnn Image classification</vt:lpstr>
      <vt:lpstr>Final devtips</vt:lpstr>
      <vt:lpstr>RQA</vt:lpstr>
      <vt:lpstr>Want to be part of rqa team? Join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ML.NET a .NET Core</dc:title>
  <dc:creator>Novotný Václav</dc:creator>
  <cp:lastModifiedBy>Novotný Václav</cp:lastModifiedBy>
  <cp:revision>2</cp:revision>
  <dcterms:created xsi:type="dcterms:W3CDTF">2019-11-20T08:46:47Z</dcterms:created>
  <dcterms:modified xsi:type="dcterms:W3CDTF">2019-12-03T12:39:24Z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0x010100A2223FB25914934489AC5D0669743643</vt:lpwstr>
  </property>
</Properties>
</file>